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6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12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11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30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42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67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7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04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32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61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47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4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2957-6526-44FE-B4FB-39FCB20985E2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750A-2904-49CA-A5E6-10F1B2A700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77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grazi\Downloads\Slid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5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705725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Deus é bom o tempo todo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O tempo todo Deus é bom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9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2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705725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Te adorarei, aleluia, aleluia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Te adorarei por tudo o que És</a:t>
            </a:r>
          </a:p>
        </p:txBody>
      </p:sp>
    </p:spTree>
    <p:extLst>
      <p:ext uri="{BB962C8B-B14F-4D97-AF65-F5344CB8AC3E}">
        <p14:creationId xmlns:p14="http://schemas.microsoft.com/office/powerpoint/2010/main" val="364483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3044279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Por tudo o que És</a:t>
            </a:r>
          </a:p>
        </p:txBody>
      </p:sp>
    </p:spTree>
    <p:extLst>
      <p:ext uri="{BB962C8B-B14F-4D97-AF65-F5344CB8AC3E}">
        <p14:creationId xmlns:p14="http://schemas.microsoft.com/office/powerpoint/2010/main" val="85792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828835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Deus é bom!</a:t>
            </a:r>
            <a:endParaRPr lang="pt-BR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5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705725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Senhor, Tu és bom, 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Tua misericórdia é pra sempre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5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705725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Todos os povos Te exaltarão 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de geração em geração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7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705725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Te adorarei, aleluia, aleluia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Te adorarei por tudo o que És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7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828835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Deus é bom!</a:t>
            </a:r>
            <a:endParaRPr lang="pt-BR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2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705725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Senhor, Tu és bom, 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Tua misericórdia é pra sempre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2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705725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Todos os povos Te exaltarão 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de geração em geração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705725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Te adorarei, aleluia, aleluia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Te adorarei por tudo o que És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2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580" y="2828835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Deus é bom!</a:t>
            </a:r>
            <a:endParaRPr lang="pt-BR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09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108</Words>
  <Application>Microsoft Office PowerPoint</Application>
  <PresentationFormat>Apresentação na tela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Oliveira</dc:creator>
  <cp:lastModifiedBy>Caroline Oliveira</cp:lastModifiedBy>
  <cp:revision>2</cp:revision>
  <dcterms:created xsi:type="dcterms:W3CDTF">2018-01-29T19:58:18Z</dcterms:created>
  <dcterms:modified xsi:type="dcterms:W3CDTF">2018-01-29T20:33:53Z</dcterms:modified>
</cp:coreProperties>
</file>