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3" r:id="rId9"/>
    <p:sldId id="264" r:id="rId10"/>
    <p:sldId id="265" r:id="rId11"/>
    <p:sldId id="273" r:id="rId12"/>
    <p:sldId id="266" r:id="rId13"/>
    <p:sldId id="267" r:id="rId14"/>
    <p:sldId id="274" r:id="rId15"/>
    <p:sldId id="268" r:id="rId16"/>
    <p:sldId id="269" r:id="rId17"/>
    <p:sldId id="270" r:id="rId18"/>
    <p:sldId id="271" r:id="rId19"/>
    <p:sldId id="272" r:id="rId2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96" y="-629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A990B-5AB3-4571-891F-7658AB35CFF6}" type="datetimeFigureOut">
              <a:rPr lang="pt-BR" smtClean="0"/>
              <a:t>29/01/2018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9A14D-2FCE-47CA-9818-7B13742E84A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87189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A990B-5AB3-4571-891F-7658AB35CFF6}" type="datetimeFigureOut">
              <a:rPr lang="pt-BR" smtClean="0"/>
              <a:t>29/01/2018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9A14D-2FCE-47CA-9818-7B13742E84A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0427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A990B-5AB3-4571-891F-7658AB35CFF6}" type="datetimeFigureOut">
              <a:rPr lang="pt-BR" smtClean="0"/>
              <a:t>29/01/2018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9A14D-2FCE-47CA-9818-7B13742E84A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0015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A990B-5AB3-4571-891F-7658AB35CFF6}" type="datetimeFigureOut">
              <a:rPr lang="pt-BR" smtClean="0"/>
              <a:t>29/01/2018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9A14D-2FCE-47CA-9818-7B13742E84A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1433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A990B-5AB3-4571-891F-7658AB35CFF6}" type="datetimeFigureOut">
              <a:rPr lang="pt-BR" smtClean="0"/>
              <a:t>29/01/2018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9A14D-2FCE-47CA-9818-7B13742E84A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27301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A990B-5AB3-4571-891F-7658AB35CFF6}" type="datetimeFigureOut">
              <a:rPr lang="pt-BR" smtClean="0"/>
              <a:t>29/01/2018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9A14D-2FCE-47CA-9818-7B13742E84A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9040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A990B-5AB3-4571-891F-7658AB35CFF6}" type="datetimeFigureOut">
              <a:rPr lang="pt-BR" smtClean="0"/>
              <a:t>29/01/2018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9A14D-2FCE-47CA-9818-7B13742E84A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40918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A990B-5AB3-4571-891F-7658AB35CFF6}" type="datetimeFigureOut">
              <a:rPr lang="pt-BR" smtClean="0"/>
              <a:t>29/01/2018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9A14D-2FCE-47CA-9818-7B13742E84A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1115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A990B-5AB3-4571-891F-7658AB35CFF6}" type="datetimeFigureOut">
              <a:rPr lang="pt-BR" smtClean="0"/>
              <a:t>29/01/2018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9A14D-2FCE-47CA-9818-7B13742E84A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37946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A990B-5AB3-4571-891F-7658AB35CFF6}" type="datetimeFigureOut">
              <a:rPr lang="pt-BR" smtClean="0"/>
              <a:t>29/01/2018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9A14D-2FCE-47CA-9818-7B13742E84A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3001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A990B-5AB3-4571-891F-7658AB35CFF6}" type="datetimeFigureOut">
              <a:rPr lang="pt-BR" smtClean="0"/>
              <a:t>29/01/2018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9A14D-2FCE-47CA-9818-7B13742E84A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6346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3A990B-5AB3-4571-891F-7658AB35CFF6}" type="datetimeFigureOut">
              <a:rPr lang="pt-BR" smtClean="0"/>
              <a:t>29/01/2018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79A14D-2FCE-47CA-9818-7B13742E84A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548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1026" name="Picture 2" descr="C:\Users\grazi\Downloads\Slide (13)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01031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2050" name="Picture 2" descr="C:\Users\grazi\Downloads\Slide (14)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ângulo 3"/>
          <p:cNvSpPr/>
          <p:nvPr/>
        </p:nvSpPr>
        <p:spPr>
          <a:xfrm>
            <a:off x="2754065" y="2459504"/>
            <a:ext cx="3635867" cy="19389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4000" b="1" dirty="0" smtClean="0">
                <a:solidFill>
                  <a:schemeClr val="bg1"/>
                </a:solidFill>
              </a:rPr>
              <a:t>Cadeias quebrar</a:t>
            </a:r>
          </a:p>
          <a:p>
            <a:pPr algn="ctr"/>
            <a:r>
              <a:rPr lang="pt-BR" sz="4000" b="1" dirty="0">
                <a:solidFill>
                  <a:schemeClr val="bg1"/>
                </a:solidFill>
              </a:rPr>
              <a:t>C</a:t>
            </a:r>
            <a:r>
              <a:rPr lang="pt-BR" sz="4000" b="1" dirty="0" smtClean="0">
                <a:solidFill>
                  <a:schemeClr val="bg1"/>
                </a:solidFill>
              </a:rPr>
              <a:t>adeias quebrar</a:t>
            </a:r>
          </a:p>
          <a:p>
            <a:pPr algn="ctr"/>
            <a:r>
              <a:rPr lang="pt-BR" sz="4000" b="1" dirty="0" smtClean="0">
                <a:solidFill>
                  <a:schemeClr val="bg1"/>
                </a:solidFill>
              </a:rPr>
              <a:t>Cadeias quebrar</a:t>
            </a:r>
            <a:endParaRPr lang="pt-BR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04423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2050" name="Picture 2" descr="C:\Users\grazi\Downloads\Slide (14)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45461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2050" name="Picture 2" descr="C:\Users\grazi\Downloads\Slide (14)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ângulo 3"/>
          <p:cNvSpPr/>
          <p:nvPr/>
        </p:nvSpPr>
        <p:spPr>
          <a:xfrm>
            <a:off x="2487967" y="3075057"/>
            <a:ext cx="416806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4000" b="1" dirty="0" smtClean="0">
                <a:solidFill>
                  <a:schemeClr val="bg1"/>
                </a:solidFill>
              </a:rPr>
              <a:t>Um exército surgiu</a:t>
            </a:r>
            <a:endParaRPr lang="pt-BR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34154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2050" name="Picture 2" descr="C:\Users\grazi\Downloads\Slide (14)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ângulo 3"/>
          <p:cNvSpPr/>
          <p:nvPr/>
        </p:nvSpPr>
        <p:spPr>
          <a:xfrm>
            <a:off x="2377296" y="2459504"/>
            <a:ext cx="4389407" cy="19389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4000" b="1" dirty="0" smtClean="0">
                <a:solidFill>
                  <a:schemeClr val="bg1"/>
                </a:solidFill>
              </a:rPr>
              <a:t>Pra cadeias quebrar</a:t>
            </a:r>
          </a:p>
          <a:p>
            <a:pPr algn="ctr"/>
            <a:r>
              <a:rPr lang="pt-BR" sz="4000" b="1" dirty="0" smtClean="0">
                <a:solidFill>
                  <a:schemeClr val="bg1"/>
                </a:solidFill>
              </a:rPr>
              <a:t>Cadeias quebrar</a:t>
            </a:r>
          </a:p>
          <a:p>
            <a:pPr algn="ctr"/>
            <a:r>
              <a:rPr lang="pt-BR" sz="4000" b="1" dirty="0" smtClean="0">
                <a:solidFill>
                  <a:schemeClr val="bg1"/>
                </a:solidFill>
              </a:rPr>
              <a:t>Cadeias quebrar</a:t>
            </a:r>
          </a:p>
        </p:txBody>
      </p:sp>
    </p:spTree>
    <p:extLst>
      <p:ext uri="{BB962C8B-B14F-4D97-AF65-F5344CB8AC3E}">
        <p14:creationId xmlns:p14="http://schemas.microsoft.com/office/powerpoint/2010/main" val="30403486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2050" name="Picture 2" descr="C:\Users\grazi\Downloads\Slide (14)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ângulo 3"/>
          <p:cNvSpPr/>
          <p:nvPr/>
        </p:nvSpPr>
        <p:spPr>
          <a:xfrm>
            <a:off x="2754065" y="2459504"/>
            <a:ext cx="3635867" cy="19389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4000" b="1" dirty="0" smtClean="0">
                <a:solidFill>
                  <a:schemeClr val="bg1"/>
                </a:solidFill>
              </a:rPr>
              <a:t>Cadeias quebrar</a:t>
            </a:r>
          </a:p>
          <a:p>
            <a:pPr algn="ctr"/>
            <a:r>
              <a:rPr lang="pt-BR" sz="4000" b="1" dirty="0">
                <a:solidFill>
                  <a:schemeClr val="bg1"/>
                </a:solidFill>
              </a:rPr>
              <a:t>C</a:t>
            </a:r>
            <a:r>
              <a:rPr lang="pt-BR" sz="4000" b="1" dirty="0" smtClean="0">
                <a:solidFill>
                  <a:schemeClr val="bg1"/>
                </a:solidFill>
              </a:rPr>
              <a:t>adeias quebrar</a:t>
            </a:r>
          </a:p>
          <a:p>
            <a:pPr algn="ctr"/>
            <a:r>
              <a:rPr lang="pt-BR" sz="4000" b="1" dirty="0" smtClean="0">
                <a:solidFill>
                  <a:schemeClr val="bg1"/>
                </a:solidFill>
              </a:rPr>
              <a:t>Cadeias quebrar</a:t>
            </a:r>
            <a:endParaRPr lang="pt-BR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43545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2050" name="Picture 2" descr="C:\Users\grazi\Downloads\Slide (14)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ângulo 3"/>
          <p:cNvSpPr/>
          <p:nvPr/>
        </p:nvSpPr>
        <p:spPr>
          <a:xfrm>
            <a:off x="1848722" y="3075057"/>
            <a:ext cx="544655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4000" b="1" dirty="0" smtClean="0">
                <a:solidFill>
                  <a:schemeClr val="bg1"/>
                </a:solidFill>
              </a:rPr>
              <a:t>Ouço cadeias quebrando</a:t>
            </a:r>
            <a:endParaRPr lang="pt-BR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79035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2050" name="Picture 2" descr="C:\Users\grazi\Downloads\Slide (14)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ângulo 3"/>
          <p:cNvSpPr/>
          <p:nvPr/>
        </p:nvSpPr>
        <p:spPr>
          <a:xfrm>
            <a:off x="1145358" y="3075057"/>
            <a:ext cx="685328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4000" b="1" dirty="0">
                <a:solidFill>
                  <a:schemeClr val="bg1"/>
                </a:solidFill>
              </a:rPr>
              <a:t>Há poder no </a:t>
            </a:r>
            <a:r>
              <a:rPr lang="pt-BR" sz="4000" b="1" dirty="0" smtClean="0">
                <a:solidFill>
                  <a:schemeClr val="bg1"/>
                </a:solidFill>
              </a:rPr>
              <a:t>teu nome </a:t>
            </a:r>
            <a:r>
              <a:rPr lang="pt-BR" sz="4000" b="1" dirty="0">
                <a:solidFill>
                  <a:schemeClr val="bg1"/>
                </a:solidFill>
              </a:rPr>
              <a:t>de Jesus</a:t>
            </a:r>
          </a:p>
        </p:txBody>
      </p:sp>
    </p:spTree>
    <p:extLst>
      <p:ext uri="{BB962C8B-B14F-4D97-AF65-F5344CB8AC3E}">
        <p14:creationId xmlns:p14="http://schemas.microsoft.com/office/powerpoint/2010/main" val="21270825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2050" name="Picture 2" descr="C:\Users\grazi\Downloads\Slide (14)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ângulo 3"/>
          <p:cNvSpPr/>
          <p:nvPr/>
        </p:nvSpPr>
        <p:spPr>
          <a:xfrm>
            <a:off x="2377296" y="2459504"/>
            <a:ext cx="4389407" cy="19389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4000" b="1" dirty="0" smtClean="0">
                <a:solidFill>
                  <a:schemeClr val="bg1"/>
                </a:solidFill>
              </a:rPr>
              <a:t>Pra cadeias quebrar</a:t>
            </a:r>
          </a:p>
          <a:p>
            <a:pPr algn="ctr"/>
            <a:r>
              <a:rPr lang="pt-BR" sz="4000" b="1" dirty="0" smtClean="0">
                <a:solidFill>
                  <a:schemeClr val="bg1"/>
                </a:solidFill>
              </a:rPr>
              <a:t>Cadeias quebrar</a:t>
            </a:r>
          </a:p>
          <a:p>
            <a:pPr algn="ctr"/>
            <a:r>
              <a:rPr lang="pt-BR" sz="4000" b="1" dirty="0" smtClean="0">
                <a:solidFill>
                  <a:schemeClr val="bg1"/>
                </a:solidFill>
              </a:rPr>
              <a:t>Cadeias quebrar</a:t>
            </a:r>
            <a:endParaRPr lang="pt-BR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76494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2050" name="Picture 2" descr="C:\Users\grazi\Downloads\Slide (14)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ângulo 3"/>
          <p:cNvSpPr/>
          <p:nvPr/>
        </p:nvSpPr>
        <p:spPr>
          <a:xfrm>
            <a:off x="2754065" y="2459504"/>
            <a:ext cx="3635867" cy="19389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4000" b="1" dirty="0" smtClean="0">
                <a:solidFill>
                  <a:schemeClr val="bg1"/>
                </a:solidFill>
              </a:rPr>
              <a:t>Cadeias quebrar</a:t>
            </a:r>
          </a:p>
          <a:p>
            <a:pPr algn="ctr"/>
            <a:r>
              <a:rPr lang="pt-BR" sz="4000" b="1" dirty="0">
                <a:solidFill>
                  <a:schemeClr val="bg1"/>
                </a:solidFill>
              </a:rPr>
              <a:t>C</a:t>
            </a:r>
            <a:r>
              <a:rPr lang="pt-BR" sz="4000" b="1" dirty="0" smtClean="0">
                <a:solidFill>
                  <a:schemeClr val="bg1"/>
                </a:solidFill>
              </a:rPr>
              <a:t>adeias quebrar</a:t>
            </a:r>
          </a:p>
          <a:p>
            <a:pPr algn="ctr"/>
            <a:r>
              <a:rPr lang="pt-BR" sz="4000" b="1" dirty="0" smtClean="0">
                <a:solidFill>
                  <a:schemeClr val="bg1"/>
                </a:solidFill>
              </a:rPr>
              <a:t>Cadeias quebrar</a:t>
            </a:r>
            <a:endParaRPr lang="pt-BR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70840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2050" name="Picture 2" descr="C:\Users\grazi\Downloads\Slide (14)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ângulo 3"/>
          <p:cNvSpPr/>
          <p:nvPr/>
        </p:nvSpPr>
        <p:spPr>
          <a:xfrm>
            <a:off x="1555789" y="3075057"/>
            <a:ext cx="603242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4000" b="1" dirty="0">
                <a:solidFill>
                  <a:schemeClr val="bg1"/>
                </a:solidFill>
              </a:rPr>
              <a:t>Há poder no nome de Jesus</a:t>
            </a:r>
          </a:p>
        </p:txBody>
      </p:sp>
    </p:spTree>
    <p:extLst>
      <p:ext uri="{BB962C8B-B14F-4D97-AF65-F5344CB8AC3E}">
        <p14:creationId xmlns:p14="http://schemas.microsoft.com/office/powerpoint/2010/main" val="30664916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2050" name="Picture 2" descr="C:\Users\grazi\Downloads\Slide (14)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ângulo 3"/>
          <p:cNvSpPr/>
          <p:nvPr/>
        </p:nvSpPr>
        <p:spPr>
          <a:xfrm>
            <a:off x="1555789" y="3075057"/>
            <a:ext cx="603242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4000" b="1" dirty="0">
                <a:solidFill>
                  <a:schemeClr val="bg1"/>
                </a:solidFill>
              </a:rPr>
              <a:t>Há poder no nome de Jesus</a:t>
            </a:r>
          </a:p>
        </p:txBody>
      </p:sp>
    </p:spTree>
    <p:extLst>
      <p:ext uri="{BB962C8B-B14F-4D97-AF65-F5344CB8AC3E}">
        <p14:creationId xmlns:p14="http://schemas.microsoft.com/office/powerpoint/2010/main" val="42508588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2050" name="Picture 2" descr="C:\Users\grazi\Downloads\Slide (14)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ângulo 3"/>
          <p:cNvSpPr/>
          <p:nvPr/>
        </p:nvSpPr>
        <p:spPr>
          <a:xfrm>
            <a:off x="2377296" y="2459504"/>
            <a:ext cx="4389407" cy="19389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4000" b="1" dirty="0" smtClean="0">
                <a:solidFill>
                  <a:schemeClr val="bg1"/>
                </a:solidFill>
              </a:rPr>
              <a:t>Pra cadeias quebrar</a:t>
            </a:r>
          </a:p>
          <a:p>
            <a:pPr algn="ctr"/>
            <a:r>
              <a:rPr lang="pt-BR" sz="4000" b="1" dirty="0" smtClean="0">
                <a:solidFill>
                  <a:schemeClr val="bg1"/>
                </a:solidFill>
              </a:rPr>
              <a:t>Cadeias quebrar</a:t>
            </a:r>
          </a:p>
          <a:p>
            <a:pPr algn="ctr"/>
            <a:r>
              <a:rPr lang="pt-BR" sz="4000" b="1" dirty="0" smtClean="0">
                <a:solidFill>
                  <a:schemeClr val="bg1"/>
                </a:solidFill>
              </a:rPr>
              <a:t>Cadeias quebrar</a:t>
            </a:r>
            <a:endParaRPr lang="pt-BR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24816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2050" name="Picture 2" descr="C:\Users\grazi\Downloads\Slide (14)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ângulo 3"/>
          <p:cNvSpPr/>
          <p:nvPr/>
        </p:nvSpPr>
        <p:spPr>
          <a:xfrm>
            <a:off x="2754065" y="2459504"/>
            <a:ext cx="3635867" cy="19389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4000" b="1" dirty="0" smtClean="0">
                <a:solidFill>
                  <a:schemeClr val="bg1"/>
                </a:solidFill>
              </a:rPr>
              <a:t>Cadeias quebrar</a:t>
            </a:r>
          </a:p>
          <a:p>
            <a:pPr algn="ctr"/>
            <a:r>
              <a:rPr lang="pt-BR" sz="4000" b="1" dirty="0">
                <a:solidFill>
                  <a:schemeClr val="bg1"/>
                </a:solidFill>
              </a:rPr>
              <a:t>C</a:t>
            </a:r>
            <a:r>
              <a:rPr lang="pt-BR" sz="4000" b="1" dirty="0" smtClean="0">
                <a:solidFill>
                  <a:schemeClr val="bg1"/>
                </a:solidFill>
              </a:rPr>
              <a:t>adeias quebrar</a:t>
            </a:r>
          </a:p>
          <a:p>
            <a:pPr algn="ctr"/>
            <a:r>
              <a:rPr lang="pt-BR" sz="4000" b="1" dirty="0" smtClean="0">
                <a:solidFill>
                  <a:schemeClr val="bg1"/>
                </a:solidFill>
              </a:rPr>
              <a:t>Cadeias quebrar</a:t>
            </a:r>
            <a:endParaRPr lang="pt-BR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86193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2050" name="Picture 2" descr="C:\Users\grazi\Downloads\Slide (14)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50438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2050" name="Picture 2" descr="C:\Users\grazi\Downloads\Slide (14)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ângulo 3"/>
          <p:cNvSpPr/>
          <p:nvPr/>
        </p:nvSpPr>
        <p:spPr>
          <a:xfrm>
            <a:off x="1584130" y="2767280"/>
            <a:ext cx="5975738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4000" b="1" dirty="0" smtClean="0">
                <a:solidFill>
                  <a:schemeClr val="bg1"/>
                </a:solidFill>
              </a:rPr>
              <a:t>Alto preço ele pagou</a:t>
            </a:r>
          </a:p>
          <a:p>
            <a:pPr algn="ctr"/>
            <a:r>
              <a:rPr lang="pt-BR" sz="4000" b="1" dirty="0" smtClean="0">
                <a:solidFill>
                  <a:schemeClr val="bg1"/>
                </a:solidFill>
              </a:rPr>
              <a:t>Tão livremente se entregou</a:t>
            </a:r>
            <a:endParaRPr lang="pt-BR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02988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2050" name="Picture 2" descr="C:\Users\grazi\Downloads\Slide (14)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ângulo 3"/>
          <p:cNvSpPr/>
          <p:nvPr/>
        </p:nvSpPr>
        <p:spPr>
          <a:xfrm>
            <a:off x="1584130" y="2767280"/>
            <a:ext cx="5975738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4000" b="1" dirty="0" smtClean="0">
                <a:solidFill>
                  <a:schemeClr val="bg1"/>
                </a:solidFill>
              </a:rPr>
              <a:t>Por nossa redenção se deu</a:t>
            </a:r>
          </a:p>
          <a:p>
            <a:pPr algn="ctr"/>
            <a:r>
              <a:rPr lang="pt-BR" sz="4000" b="1" dirty="0" smtClean="0">
                <a:solidFill>
                  <a:schemeClr val="bg1"/>
                </a:solidFill>
              </a:rPr>
              <a:t>E o céu se abriu</a:t>
            </a:r>
            <a:endParaRPr lang="pt-BR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15650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2050" name="Picture 2" descr="C:\Users\grazi\Downloads\Slide (14)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ângulo 3"/>
          <p:cNvSpPr/>
          <p:nvPr/>
        </p:nvSpPr>
        <p:spPr>
          <a:xfrm>
            <a:off x="1555789" y="3075057"/>
            <a:ext cx="603242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4000" b="1" dirty="0">
                <a:solidFill>
                  <a:schemeClr val="bg1"/>
                </a:solidFill>
              </a:rPr>
              <a:t>Há poder no nome de Jesus</a:t>
            </a:r>
          </a:p>
        </p:txBody>
      </p:sp>
    </p:spTree>
    <p:extLst>
      <p:ext uri="{BB962C8B-B14F-4D97-AF65-F5344CB8AC3E}">
        <p14:creationId xmlns:p14="http://schemas.microsoft.com/office/powerpoint/2010/main" val="32371795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2050" name="Picture 2" descr="C:\Users\grazi\Downloads\Slide (14)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ângulo 3"/>
          <p:cNvSpPr/>
          <p:nvPr/>
        </p:nvSpPr>
        <p:spPr>
          <a:xfrm>
            <a:off x="2377296" y="2459504"/>
            <a:ext cx="4389407" cy="19389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4000" b="1" dirty="0" smtClean="0">
                <a:solidFill>
                  <a:schemeClr val="bg1"/>
                </a:solidFill>
              </a:rPr>
              <a:t>Pra cadeias quebrar</a:t>
            </a:r>
          </a:p>
          <a:p>
            <a:pPr algn="ctr"/>
            <a:r>
              <a:rPr lang="pt-BR" sz="4000" b="1" dirty="0" smtClean="0">
                <a:solidFill>
                  <a:schemeClr val="bg1"/>
                </a:solidFill>
              </a:rPr>
              <a:t>Cadeias quebrar</a:t>
            </a:r>
          </a:p>
          <a:p>
            <a:pPr algn="ctr"/>
            <a:r>
              <a:rPr lang="pt-BR" sz="4000" b="1" dirty="0" smtClean="0">
                <a:solidFill>
                  <a:schemeClr val="bg1"/>
                </a:solidFill>
              </a:rPr>
              <a:t>Cadeias quebrar</a:t>
            </a:r>
            <a:endParaRPr lang="pt-BR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467298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101</Words>
  <Application>Microsoft Office PowerPoint</Application>
  <PresentationFormat>Apresentação na tela (4:3)</PresentationFormat>
  <Paragraphs>34</Paragraphs>
  <Slides>19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19</vt:i4>
      </vt:variant>
    </vt:vector>
  </HeadingPairs>
  <TitlesOfParts>
    <vt:vector size="20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Caroline Oliveira</dc:creator>
  <cp:lastModifiedBy>Caroline Oliveira</cp:lastModifiedBy>
  <cp:revision>3</cp:revision>
  <dcterms:created xsi:type="dcterms:W3CDTF">2018-01-29T22:48:33Z</dcterms:created>
  <dcterms:modified xsi:type="dcterms:W3CDTF">2018-01-29T23:23:30Z</dcterms:modified>
</cp:coreProperties>
</file>