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6" y="-6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785D-844C-451F-A6A4-A58F72130B5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2582-FCE7-4CEB-9D2D-510FEBFCE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06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785D-844C-451F-A6A4-A58F72130B5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2582-FCE7-4CEB-9D2D-510FEBFCE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9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785D-844C-451F-A6A4-A58F72130B5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2582-FCE7-4CEB-9D2D-510FEBFCE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70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785D-844C-451F-A6A4-A58F72130B5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2582-FCE7-4CEB-9D2D-510FEBFCE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3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785D-844C-451F-A6A4-A58F72130B5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2582-FCE7-4CEB-9D2D-510FEBFCE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72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785D-844C-451F-A6A4-A58F72130B5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2582-FCE7-4CEB-9D2D-510FEBFCE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44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785D-844C-451F-A6A4-A58F72130B5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2582-FCE7-4CEB-9D2D-510FEBFCE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4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785D-844C-451F-A6A4-A58F72130B5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2582-FCE7-4CEB-9D2D-510FEBFCE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94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785D-844C-451F-A6A4-A58F72130B5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2582-FCE7-4CEB-9D2D-510FEBFCE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01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785D-844C-451F-A6A4-A58F72130B5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2582-FCE7-4CEB-9D2D-510FEBFCE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09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785D-844C-451F-A6A4-A58F72130B5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2582-FCE7-4CEB-9D2D-510FEBFCE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39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785D-844C-451F-A6A4-A58F72130B5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2582-FCE7-4CEB-9D2D-510FEBFCE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44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grazi\Downloads\Slide (4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550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5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75556" y="245950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Cada vez que a minha fé é provada,</a:t>
            </a:r>
            <a:r>
              <a:rPr lang="pt-BR" sz="4000" b="1" dirty="0" smtClean="0">
                <a:solidFill>
                  <a:schemeClr val="bg1"/>
                </a:solidFill>
              </a:rPr>
              <a:t/>
            </a:r>
            <a:br>
              <a:rPr lang="pt-BR" sz="4000" b="1" dirty="0" smtClean="0">
                <a:solidFill>
                  <a:schemeClr val="bg1"/>
                </a:solidFill>
              </a:rPr>
            </a:br>
            <a:r>
              <a:rPr lang="pt-BR" sz="4000" b="1" dirty="0">
                <a:solidFill>
                  <a:schemeClr val="bg1"/>
                </a:solidFill>
              </a:rPr>
              <a:t>Tu me dás a chance</a:t>
            </a:r>
            <a:r>
              <a:rPr lang="pt-BR" sz="4000" b="1" dirty="0" smtClean="0">
                <a:solidFill>
                  <a:schemeClr val="bg1"/>
                </a:solidFill>
              </a:rPr>
              <a:t/>
            </a:r>
            <a:br>
              <a:rPr lang="pt-BR" sz="4000" b="1" dirty="0" smtClean="0">
                <a:solidFill>
                  <a:schemeClr val="bg1"/>
                </a:solidFill>
              </a:rPr>
            </a:br>
            <a:r>
              <a:rPr lang="pt-BR" sz="4000" b="1" dirty="0">
                <a:solidFill>
                  <a:schemeClr val="bg1"/>
                </a:solidFill>
              </a:rPr>
              <a:t>De crescer um pouco mais</a:t>
            </a:r>
          </a:p>
        </p:txBody>
      </p:sp>
    </p:spTree>
    <p:extLst>
      <p:ext uri="{BB962C8B-B14F-4D97-AF65-F5344CB8AC3E}">
        <p14:creationId xmlns:p14="http://schemas.microsoft.com/office/powerpoint/2010/main" val="350645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5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75556" y="245950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As montanhas e vales,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Desertos e mares que atravesso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Me levam para perto de Ti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8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5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75556" y="245950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Minhas provações não são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Maiores que o meu Deus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E não vão me impedir de caminhar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01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5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75556" y="245950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Se diante de mim, não se abrir o mar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Deus vai me fazer 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andar por sobre as águas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27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5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75556" y="276728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Rompendo em fé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Minha vida se revestirá do Teu poder</a:t>
            </a:r>
          </a:p>
        </p:txBody>
      </p:sp>
    </p:spTree>
    <p:extLst>
      <p:ext uri="{BB962C8B-B14F-4D97-AF65-F5344CB8AC3E}">
        <p14:creationId xmlns:p14="http://schemas.microsoft.com/office/powerpoint/2010/main" val="1714017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5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75556" y="245950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Rompendo em fé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Com ousadia vou mover no sobrenatural</a:t>
            </a:r>
          </a:p>
        </p:txBody>
      </p:sp>
    </p:spTree>
    <p:extLst>
      <p:ext uri="{BB962C8B-B14F-4D97-AF65-F5344CB8AC3E}">
        <p14:creationId xmlns:p14="http://schemas.microsoft.com/office/powerpoint/2010/main" val="210881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5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75556" y="276728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Vou lutar e vencer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vou plantar e colher</a:t>
            </a:r>
          </a:p>
        </p:txBody>
      </p:sp>
    </p:spTree>
    <p:extLst>
      <p:ext uri="{BB962C8B-B14F-4D97-AF65-F5344CB8AC3E}">
        <p14:creationId xmlns:p14="http://schemas.microsoft.com/office/powerpoint/2010/main" val="3786696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5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75556" y="276728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 cada dia vou viver 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rompendo em fé</a:t>
            </a:r>
          </a:p>
        </p:txBody>
      </p:sp>
    </p:spTree>
    <p:extLst>
      <p:ext uri="{BB962C8B-B14F-4D97-AF65-F5344CB8AC3E}">
        <p14:creationId xmlns:p14="http://schemas.microsoft.com/office/powerpoint/2010/main" val="118929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5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75556" y="245950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Cada vez que a minha fé é provada,</a:t>
            </a:r>
            <a:r>
              <a:rPr lang="pt-BR" sz="4000" b="1" dirty="0" smtClean="0">
                <a:solidFill>
                  <a:schemeClr val="bg1"/>
                </a:solidFill>
              </a:rPr>
              <a:t/>
            </a:r>
            <a:br>
              <a:rPr lang="pt-BR" sz="4000" b="1" dirty="0" smtClean="0">
                <a:solidFill>
                  <a:schemeClr val="bg1"/>
                </a:solidFill>
              </a:rPr>
            </a:br>
            <a:r>
              <a:rPr lang="pt-BR" sz="4000" b="1" dirty="0">
                <a:solidFill>
                  <a:schemeClr val="bg1"/>
                </a:solidFill>
              </a:rPr>
              <a:t>Tu me dás a chance</a:t>
            </a:r>
            <a:r>
              <a:rPr lang="pt-BR" sz="4000" b="1" dirty="0" smtClean="0">
                <a:solidFill>
                  <a:schemeClr val="bg1"/>
                </a:solidFill>
              </a:rPr>
              <a:t/>
            </a:r>
            <a:br>
              <a:rPr lang="pt-BR" sz="4000" b="1" dirty="0" smtClean="0">
                <a:solidFill>
                  <a:schemeClr val="bg1"/>
                </a:solidFill>
              </a:rPr>
            </a:br>
            <a:r>
              <a:rPr lang="pt-BR" sz="4000" b="1" dirty="0">
                <a:solidFill>
                  <a:schemeClr val="bg1"/>
                </a:solidFill>
              </a:rPr>
              <a:t>De crescer um pouco mais</a:t>
            </a:r>
          </a:p>
        </p:txBody>
      </p:sp>
    </p:spTree>
    <p:extLst>
      <p:ext uri="{BB962C8B-B14F-4D97-AF65-F5344CB8AC3E}">
        <p14:creationId xmlns:p14="http://schemas.microsoft.com/office/powerpoint/2010/main" val="397347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5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75556" y="245950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As montanhas e vales,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Desertos e mares que atravesso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Me levam para perto de Ti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3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5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75556" y="245950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Minhas provações não são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Maiores que o meu Deus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E não vão me impedir de caminhar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93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5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75556" y="245950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Se diante de mim, não se abrir o mar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Deus vai me fazer 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andar por sobre as águas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3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5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75556" y="276728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Rompendo em fé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Minha vida se revestirá do Teu poder</a:t>
            </a:r>
          </a:p>
        </p:txBody>
      </p:sp>
    </p:spTree>
    <p:extLst>
      <p:ext uri="{BB962C8B-B14F-4D97-AF65-F5344CB8AC3E}">
        <p14:creationId xmlns:p14="http://schemas.microsoft.com/office/powerpoint/2010/main" val="3364857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5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75556" y="245950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Rompendo em fé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Com ousadia vou mover no sobrenatural</a:t>
            </a:r>
          </a:p>
        </p:txBody>
      </p:sp>
    </p:spTree>
    <p:extLst>
      <p:ext uri="{BB962C8B-B14F-4D97-AF65-F5344CB8AC3E}">
        <p14:creationId xmlns:p14="http://schemas.microsoft.com/office/powerpoint/2010/main" val="171456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5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75556" y="276728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Vou lutar e vencer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vou plantar e colher</a:t>
            </a:r>
          </a:p>
        </p:txBody>
      </p:sp>
    </p:spTree>
    <p:extLst>
      <p:ext uri="{BB962C8B-B14F-4D97-AF65-F5344CB8AC3E}">
        <p14:creationId xmlns:p14="http://schemas.microsoft.com/office/powerpoint/2010/main" val="271295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5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75556" y="276728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 cada dia vou viver 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rompendo em fé</a:t>
            </a:r>
          </a:p>
        </p:txBody>
      </p:sp>
    </p:spTree>
    <p:extLst>
      <p:ext uri="{BB962C8B-B14F-4D97-AF65-F5344CB8AC3E}">
        <p14:creationId xmlns:p14="http://schemas.microsoft.com/office/powerpoint/2010/main" val="2738594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190</Words>
  <Application>Microsoft Office PowerPoint</Application>
  <PresentationFormat>Apresentação na tela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Caroline Oliveira</dc:creator>
  <cp:lastModifiedBy>Caroline Oliveira</cp:lastModifiedBy>
  <cp:revision>2</cp:revision>
  <dcterms:created xsi:type="dcterms:W3CDTF">2018-01-30T04:44:12Z</dcterms:created>
  <dcterms:modified xsi:type="dcterms:W3CDTF">2018-01-30T04:58:48Z</dcterms:modified>
</cp:coreProperties>
</file>