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86" y="-7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2EB2-7BA8-43CA-9E1A-1DBD3EFE2557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803E-F09A-4A40-B701-CE3939CAC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49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2EB2-7BA8-43CA-9E1A-1DBD3EFE2557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803E-F09A-4A40-B701-CE3939CAC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34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2EB2-7BA8-43CA-9E1A-1DBD3EFE2557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803E-F09A-4A40-B701-CE3939CAC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40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2EB2-7BA8-43CA-9E1A-1DBD3EFE2557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803E-F09A-4A40-B701-CE3939CAC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38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2EB2-7BA8-43CA-9E1A-1DBD3EFE2557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803E-F09A-4A40-B701-CE3939CAC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81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2EB2-7BA8-43CA-9E1A-1DBD3EFE2557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803E-F09A-4A40-B701-CE3939CAC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1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2EB2-7BA8-43CA-9E1A-1DBD3EFE2557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803E-F09A-4A40-B701-CE3939CAC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59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2EB2-7BA8-43CA-9E1A-1DBD3EFE2557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803E-F09A-4A40-B701-CE3939CAC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3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2EB2-7BA8-43CA-9E1A-1DBD3EFE2557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803E-F09A-4A40-B701-CE3939CAC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21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2EB2-7BA8-43CA-9E1A-1DBD3EFE2557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803E-F09A-4A40-B701-CE3939CAC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30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2EB2-7BA8-43CA-9E1A-1DBD3EFE2557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803E-F09A-4A40-B701-CE3939CAC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73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82EB2-7BA8-43CA-9E1A-1DBD3EFE2557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F803E-F09A-4A40-B701-CE3939CAC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43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grazi\Downloads\Slide (1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47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630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376772" y="2459504"/>
            <a:ext cx="6390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Teu fogo em meu olhar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Brilhando está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A chama não se apagará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36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376772" y="2767280"/>
            <a:ext cx="6390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Nas ruas do amor, refletirá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Tua glória resplandecerá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20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376772" y="2767280"/>
            <a:ext cx="6390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Tu jamais me deixarás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Em minha vida está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18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376772" y="2767280"/>
            <a:ext cx="6390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Este amor em meu ser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Pra sempre brilhará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08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734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138182" y="2767280"/>
            <a:ext cx="68676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Tu vives em mim, vives em mim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Meu coração pra sempre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84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76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138182" y="2767280"/>
            <a:ext cx="68676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Pra sempre, pra sempre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Pra sempre em Teu amor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46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376772" y="2767280"/>
            <a:ext cx="6390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Tu jamais me deixarás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Em minha vida está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5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376772" y="2767280"/>
            <a:ext cx="6390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Ao despertar, eu cantarei</a:t>
            </a:r>
            <a:r>
              <a:rPr lang="pt-BR" sz="4000" b="1" dirty="0" smtClean="0">
                <a:solidFill>
                  <a:schemeClr val="bg1"/>
                </a:solidFill>
              </a:rPr>
              <a:t/>
            </a:r>
            <a:br>
              <a:rPr lang="pt-BR" sz="4000" b="1" dirty="0" smtClean="0">
                <a:solidFill>
                  <a:schemeClr val="bg1"/>
                </a:solidFill>
              </a:rPr>
            </a:br>
            <a:r>
              <a:rPr lang="pt-BR" sz="4000" b="1" dirty="0">
                <a:solidFill>
                  <a:schemeClr val="bg1"/>
                </a:solidFill>
              </a:rPr>
              <a:t>Teu nome eu proclamarei</a:t>
            </a:r>
          </a:p>
        </p:txBody>
      </p:sp>
    </p:spTree>
    <p:extLst>
      <p:ext uri="{BB962C8B-B14F-4D97-AF65-F5344CB8AC3E}">
        <p14:creationId xmlns:p14="http://schemas.microsoft.com/office/powerpoint/2010/main" val="1424286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376772" y="2767280"/>
            <a:ext cx="6390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Este amor em meu ser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Pra sempre brilhará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27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17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138182" y="2767280"/>
            <a:ext cx="68676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Tu vives em mim, vives em mim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Meu coração pra sempre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88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91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376772" y="2767280"/>
            <a:ext cx="6390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No ritmo do Teu coração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Levarei a salvação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0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376772" y="2459504"/>
            <a:ext cx="6390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Teu fogo em meu olhar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Brilhando está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A chama não se apagará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31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376772" y="2767280"/>
            <a:ext cx="6390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Nas ruas do amor, refletirá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Tua glória resplandecerá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72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376772" y="2767280"/>
            <a:ext cx="6390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Tu jamais me deixarás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Em minha vida está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2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376772" y="2767280"/>
            <a:ext cx="6390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Este amor em meu ser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Pra sempre brilhará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01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286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138182" y="2767280"/>
            <a:ext cx="68676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Tu vives em mim, vives em mim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Meu coração pra sempre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650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149</Words>
  <Application>Microsoft Office PowerPoint</Application>
  <PresentationFormat>Apresentação na tela (4:3)</PresentationFormat>
  <Paragraphs>33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Caroline Oliveira</dc:creator>
  <cp:lastModifiedBy>Caroline Oliveira</cp:lastModifiedBy>
  <cp:revision>2</cp:revision>
  <dcterms:created xsi:type="dcterms:W3CDTF">2018-01-30T00:12:14Z</dcterms:created>
  <dcterms:modified xsi:type="dcterms:W3CDTF">2018-01-30T00:25:52Z</dcterms:modified>
</cp:coreProperties>
</file>