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6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489-972E-4F3A-AB87-63BF70CF9108}" type="datetimeFigureOut">
              <a:rPr lang="pt-BR" smtClean="0"/>
              <a:t>17/01/2018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3CA2-38B2-49EC-A7D5-DA3E8A105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33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489-972E-4F3A-AB87-63BF70CF9108}" type="datetimeFigureOut">
              <a:rPr lang="pt-BR" smtClean="0"/>
              <a:t>17/01/2018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3CA2-38B2-49EC-A7D5-DA3E8A105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7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489-972E-4F3A-AB87-63BF70CF9108}" type="datetimeFigureOut">
              <a:rPr lang="pt-BR" smtClean="0"/>
              <a:t>17/01/2018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3CA2-38B2-49EC-A7D5-DA3E8A105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32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489-972E-4F3A-AB87-63BF70CF9108}" type="datetimeFigureOut">
              <a:rPr lang="pt-BR" smtClean="0"/>
              <a:t>17/01/2018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3CA2-38B2-49EC-A7D5-DA3E8A105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75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489-972E-4F3A-AB87-63BF70CF9108}" type="datetimeFigureOut">
              <a:rPr lang="pt-BR" smtClean="0"/>
              <a:t>17/01/2018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3CA2-38B2-49EC-A7D5-DA3E8A105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36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489-972E-4F3A-AB87-63BF70CF9108}" type="datetimeFigureOut">
              <a:rPr lang="pt-BR" smtClean="0"/>
              <a:t>17/01/2018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3CA2-38B2-49EC-A7D5-DA3E8A105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2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489-972E-4F3A-AB87-63BF70CF9108}" type="datetimeFigureOut">
              <a:rPr lang="pt-BR" smtClean="0"/>
              <a:t>17/01/2018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3CA2-38B2-49EC-A7D5-DA3E8A105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79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489-972E-4F3A-AB87-63BF70CF9108}" type="datetimeFigureOut">
              <a:rPr lang="pt-BR" smtClean="0"/>
              <a:t>17/01/2018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3CA2-38B2-49EC-A7D5-DA3E8A105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05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489-972E-4F3A-AB87-63BF70CF9108}" type="datetimeFigureOut">
              <a:rPr lang="pt-BR" smtClean="0"/>
              <a:t>17/01/2018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3CA2-38B2-49EC-A7D5-DA3E8A105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40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489-972E-4F3A-AB87-63BF70CF9108}" type="datetimeFigureOut">
              <a:rPr lang="pt-BR" smtClean="0"/>
              <a:t>17/01/2018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3CA2-38B2-49EC-A7D5-DA3E8A105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04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489-972E-4F3A-AB87-63BF70CF9108}" type="datetimeFigureOut">
              <a:rPr lang="pt-BR" smtClean="0"/>
              <a:t>17/01/2018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3CA2-38B2-49EC-A7D5-DA3E8A105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45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0489-972E-4F3A-AB87-63BF70CF9108}" type="datetimeFigureOut">
              <a:rPr lang="pt-BR" smtClean="0"/>
              <a:t>17/01/2018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3CA2-38B2-49EC-A7D5-DA3E8A105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29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grazi\Downloads\Slide (1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2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3548" y="27672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com o meu Senhor eu sou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Vencedor, em Jesus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3548" y="27672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Os gingantes que levantarem irão cair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Diante de mim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3548" y="27672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com o meu Senhor eu sou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Sou vencedor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2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6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3548" y="27672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Para me dizer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Que este não é o meu lugar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8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3548" y="245950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Sou vencedor em Jesus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Os gingantes que levantarem irão cair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Diante de mim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48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3548" y="27672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com o meu Senhor eu sou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Vencedor, em Jesus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61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3548" y="27672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Os gingantes que levantarem irão cair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Diante de mim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15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3548" y="27672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com o meu Senhor eu sou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Sou vencedor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07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1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3548" y="2151727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Tudo que se levanta contra mim</a:t>
            </a:r>
            <a:r>
              <a:rPr lang="pt-BR" sz="4000" b="1" dirty="0" smtClean="0">
                <a:solidFill>
                  <a:schemeClr val="bg1"/>
                </a:solidFill>
              </a:rPr>
              <a:t/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bg1"/>
                </a:solidFill>
              </a:rPr>
              <a:t>Não poderá me paralisar</a:t>
            </a:r>
            <a:r>
              <a:rPr lang="pt-BR" sz="4000" b="1" dirty="0" smtClean="0">
                <a:solidFill>
                  <a:schemeClr val="bg1"/>
                </a:solidFill>
              </a:rPr>
              <a:t/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bg1"/>
                </a:solidFill>
              </a:rPr>
              <a:t>Eu prosseguirei para o alvo que é o meu Jesus</a:t>
            </a:r>
          </a:p>
        </p:txBody>
      </p:sp>
    </p:spTree>
    <p:extLst>
      <p:ext uri="{BB962C8B-B14F-4D97-AF65-F5344CB8AC3E}">
        <p14:creationId xmlns:p14="http://schemas.microsoft.com/office/powerpoint/2010/main" val="289548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3548" y="27672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Se no deserto eu me encontrar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Sei que o senhor virá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7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3548" y="27672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Para me dizer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Que este não é o meu lugar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5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7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3548" y="2151727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Tudo que se levanta contra mim</a:t>
            </a:r>
            <a:r>
              <a:rPr lang="pt-BR" sz="4000" b="1" dirty="0" smtClean="0">
                <a:solidFill>
                  <a:schemeClr val="bg1"/>
                </a:solidFill>
              </a:rPr>
              <a:t/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bg1"/>
                </a:solidFill>
              </a:rPr>
              <a:t>Não poderá me paralisar</a:t>
            </a:r>
            <a:r>
              <a:rPr lang="pt-BR" sz="4000" b="1" dirty="0" smtClean="0">
                <a:solidFill>
                  <a:schemeClr val="bg1"/>
                </a:solidFill>
              </a:rPr>
              <a:t/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bg1"/>
                </a:solidFill>
              </a:rPr>
              <a:t>Eu prosseguirei para o alvo que é o meu Jesus</a:t>
            </a:r>
          </a:p>
        </p:txBody>
      </p:sp>
    </p:spTree>
    <p:extLst>
      <p:ext uri="{BB962C8B-B14F-4D97-AF65-F5344CB8AC3E}">
        <p14:creationId xmlns:p14="http://schemas.microsoft.com/office/powerpoint/2010/main" val="289656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3548" y="27672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Se no deserto eu me encontrar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Sei que o senhor virá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4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3548" y="27672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Para me dizer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Que este não é o meu lugar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3548" y="245950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Sou vencedor em Jesus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Os gingantes que levantarem irão cair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Diante de mim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3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144</Words>
  <Application>Microsoft Office PowerPoint</Application>
  <PresentationFormat>Apresentação na tela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Caroline Oliveira</dc:creator>
  <cp:lastModifiedBy>Caroline Oliveira</cp:lastModifiedBy>
  <cp:revision>2</cp:revision>
  <dcterms:created xsi:type="dcterms:W3CDTF">2018-01-18T01:09:39Z</dcterms:created>
  <dcterms:modified xsi:type="dcterms:W3CDTF">2018-01-18T01:22:13Z</dcterms:modified>
</cp:coreProperties>
</file>