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54" autoAdjust="0"/>
  </p:normalViewPr>
  <p:slideViewPr>
    <p:cSldViewPr>
      <p:cViewPr varScale="1">
        <p:scale>
          <a:sx n="81" d="100"/>
          <a:sy n="81" d="100"/>
        </p:scale>
        <p:origin x="-90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07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41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69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64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9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90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11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4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65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93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751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0DEED-20E4-4557-B816-B5762E331808}" type="datetimeFigureOut">
              <a:rPr lang="pt-BR" smtClean="0"/>
              <a:t>13/01/2017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CB4F7-2D2E-4EC4-93A0-4C8911D3C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05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JOAO\Downloads\Abra os olhos do meu coração (4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867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85290" y="2644170"/>
            <a:ext cx="75734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Os planos que foram embora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sonho que se perdeu</a:t>
            </a:r>
          </a:p>
        </p:txBody>
      </p:sp>
    </p:spTree>
    <p:extLst>
      <p:ext uri="{BB962C8B-B14F-4D97-AF65-F5344CB8AC3E}">
        <p14:creationId xmlns:p14="http://schemas.microsoft.com/office/powerpoint/2010/main" val="1235813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474902" y="2644170"/>
            <a:ext cx="61941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que era festa e agora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É luto do que já morreu</a:t>
            </a:r>
          </a:p>
        </p:txBody>
      </p:sp>
    </p:spTree>
    <p:extLst>
      <p:ext uri="{BB962C8B-B14F-4D97-AF65-F5344CB8AC3E}">
        <p14:creationId xmlns:p14="http://schemas.microsoft.com/office/powerpoint/2010/main" val="2579910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903385" y="2644170"/>
            <a:ext cx="53372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Não podes pensar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Que este é o teu fim</a:t>
            </a:r>
          </a:p>
        </p:txBody>
      </p:sp>
    </p:spTree>
    <p:extLst>
      <p:ext uri="{BB962C8B-B14F-4D97-AF65-F5344CB8AC3E}">
        <p14:creationId xmlns:p14="http://schemas.microsoft.com/office/powerpoint/2010/main" val="126387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048439" y="2274838"/>
            <a:ext cx="70471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Não é o que Deus planejou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Levante-se do chão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Erga um clamor</a:t>
            </a:r>
          </a:p>
        </p:txBody>
      </p:sp>
    </p:spTree>
    <p:extLst>
      <p:ext uri="{BB962C8B-B14F-4D97-AF65-F5344CB8AC3E}">
        <p14:creationId xmlns:p14="http://schemas.microsoft.com/office/powerpoint/2010/main" val="261396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259170" y="1536174"/>
            <a:ext cx="662566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Eu quero de volta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que é meu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Sara-me e põe teu azeite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em minha dor</a:t>
            </a:r>
          </a:p>
        </p:txBody>
      </p:sp>
    </p:spTree>
    <p:extLst>
      <p:ext uri="{BB962C8B-B14F-4D97-AF65-F5344CB8AC3E}">
        <p14:creationId xmlns:p14="http://schemas.microsoft.com/office/powerpoint/2010/main" val="871675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020468" y="1536174"/>
            <a:ext cx="510306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 leva-me ás águas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Tranquilas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Lava-me e refrigera</a:t>
            </a:r>
          </a:p>
          <a:p>
            <a:pPr algn="ctr"/>
            <a:r>
              <a:rPr lang="pt-BR" sz="4800" b="1" dirty="0" err="1" smtClean="0">
                <a:solidFill>
                  <a:schemeClr val="bg1"/>
                </a:solidFill>
              </a:rPr>
              <a:t>Minh’alma</a:t>
            </a:r>
            <a:endParaRPr lang="pt-BR" sz="48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218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438484" y="3013501"/>
            <a:ext cx="2267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b="1" dirty="0" smtClean="0">
                <a:solidFill>
                  <a:schemeClr val="bg1"/>
                </a:solidFill>
              </a:rPr>
              <a:t>Restitui </a:t>
            </a:r>
          </a:p>
        </p:txBody>
      </p:sp>
    </p:spTree>
    <p:extLst>
      <p:ext uri="{BB962C8B-B14F-4D97-AF65-F5344CB8AC3E}">
        <p14:creationId xmlns:p14="http://schemas.microsoft.com/office/powerpoint/2010/main" val="2065190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70098" y="1905506"/>
            <a:ext cx="780380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 o tempo que roubado foi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Não poderá se comparar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A tudo aqui que o Senhor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Tem preparado ao que clamar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338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546171" y="2274838"/>
            <a:ext cx="60516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Creia porque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poder de um clamor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Pode ressuscitar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82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259170" y="1536174"/>
            <a:ext cx="662566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Eu quero de volta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que é meu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Sara-me e põe teu azeite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em minha dor</a:t>
            </a:r>
          </a:p>
        </p:txBody>
      </p:sp>
    </p:spTree>
    <p:extLst>
      <p:ext uri="{BB962C8B-B14F-4D97-AF65-F5344CB8AC3E}">
        <p14:creationId xmlns:p14="http://schemas.microsoft.com/office/powerpoint/2010/main" val="205407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785290" y="2644170"/>
            <a:ext cx="75734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Os planos que foram embora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sonho que se perdeu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476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020468" y="1536174"/>
            <a:ext cx="510306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 leva-me ás águas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Tranquilas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Lava-me e refrigera</a:t>
            </a:r>
          </a:p>
          <a:p>
            <a:pPr algn="ctr"/>
            <a:r>
              <a:rPr lang="pt-BR" sz="4800" b="1" dirty="0" err="1" smtClean="0">
                <a:solidFill>
                  <a:schemeClr val="bg1"/>
                </a:solidFill>
              </a:rPr>
              <a:t>Minh’alma</a:t>
            </a:r>
            <a:endParaRPr lang="pt-BR" sz="48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37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508215" y="2852935"/>
            <a:ext cx="2127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b="1" dirty="0" smtClean="0">
                <a:solidFill>
                  <a:schemeClr val="bg1"/>
                </a:solidFill>
              </a:rPr>
              <a:t>Restitui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440045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31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474902" y="2644170"/>
            <a:ext cx="6194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que era festa e agora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É luto do que já morreu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34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903384" y="2644170"/>
            <a:ext cx="53372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Não podes pensar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Que este é o teu fim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567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048439" y="2274838"/>
            <a:ext cx="70471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Não é o que Deus planejou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Levante-se do chão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Erga um clamor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22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259170" y="1536174"/>
            <a:ext cx="662566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Eu quero de volta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o que é meu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Sara-me e põe teu azeite 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em minha dor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08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020468" y="1536174"/>
            <a:ext cx="510306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 leva-me ás águas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Tranquilas</a:t>
            </a: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Lava-me e refrigera</a:t>
            </a:r>
          </a:p>
          <a:p>
            <a:pPr algn="ctr"/>
            <a:r>
              <a:rPr lang="pt-BR" sz="4800" b="1" dirty="0" err="1" smtClean="0">
                <a:solidFill>
                  <a:schemeClr val="bg1"/>
                </a:solidFill>
              </a:rPr>
              <a:t>Minh’alma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197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438484" y="3013501"/>
            <a:ext cx="22670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Restitui 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44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458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200</Words>
  <Application>Microsoft Office PowerPoint</Application>
  <PresentationFormat>Apresentação na tela (4:3)</PresentationFormat>
  <Paragraphs>58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</dc:creator>
  <cp:lastModifiedBy>JOAO</cp:lastModifiedBy>
  <cp:revision>3</cp:revision>
  <dcterms:created xsi:type="dcterms:W3CDTF">2017-01-13T05:41:07Z</dcterms:created>
  <dcterms:modified xsi:type="dcterms:W3CDTF">2017-01-13T06:12:51Z</dcterms:modified>
</cp:coreProperties>
</file>