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6" y="-8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E319-A118-47A5-9522-AA7FCF360600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E4F8-E069-43D0-A1FF-106D5B469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17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E319-A118-47A5-9522-AA7FCF360600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E4F8-E069-43D0-A1FF-106D5B469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63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E319-A118-47A5-9522-AA7FCF360600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E4F8-E069-43D0-A1FF-106D5B469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26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E319-A118-47A5-9522-AA7FCF360600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E4F8-E069-43D0-A1FF-106D5B469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0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E319-A118-47A5-9522-AA7FCF360600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E4F8-E069-43D0-A1FF-106D5B469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63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E319-A118-47A5-9522-AA7FCF360600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E4F8-E069-43D0-A1FF-106D5B469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49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E319-A118-47A5-9522-AA7FCF360600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E4F8-E069-43D0-A1FF-106D5B469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22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E319-A118-47A5-9522-AA7FCF360600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E4F8-E069-43D0-A1FF-106D5B469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69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E319-A118-47A5-9522-AA7FCF360600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E4F8-E069-43D0-A1FF-106D5B469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93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E319-A118-47A5-9522-AA7FCF360600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E4F8-E069-43D0-A1FF-106D5B469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90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E319-A118-47A5-9522-AA7FCF360600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E4F8-E069-43D0-A1FF-106D5B469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34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8E319-A118-47A5-9522-AA7FCF360600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0E4F8-E069-43D0-A1FF-106D5B4691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48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grazi\Downloads\Slide (7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1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7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63588" y="2767280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Ao que está assentado no trono</a:t>
            </a:r>
            <a:r>
              <a:rPr lang="pt-BR" sz="4000" b="1" dirty="0" smtClean="0">
                <a:solidFill>
                  <a:schemeClr val="bg1"/>
                </a:solidFill>
              </a:rPr>
              <a:t/>
            </a:r>
            <a:br>
              <a:rPr lang="pt-BR" sz="4000" b="1" dirty="0" smtClean="0">
                <a:solidFill>
                  <a:schemeClr val="bg1"/>
                </a:solidFill>
              </a:rPr>
            </a:br>
            <a:r>
              <a:rPr lang="pt-BR" sz="4000" b="1" dirty="0">
                <a:solidFill>
                  <a:schemeClr val="bg1"/>
                </a:solidFill>
              </a:rPr>
              <a:t>E ao Cordeiro seja o louvor</a:t>
            </a:r>
          </a:p>
        </p:txBody>
      </p:sp>
    </p:spTree>
    <p:extLst>
      <p:ext uri="{BB962C8B-B14F-4D97-AF65-F5344CB8AC3E}">
        <p14:creationId xmlns:p14="http://schemas.microsoft.com/office/powerpoint/2010/main" val="314203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7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63588" y="2151727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Seja a honra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S</a:t>
            </a:r>
            <a:r>
              <a:rPr lang="pt-BR" sz="4000" b="1" dirty="0" smtClean="0">
                <a:solidFill>
                  <a:schemeClr val="bg1"/>
                </a:solidFill>
              </a:rPr>
              <a:t>eja a glória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S</a:t>
            </a:r>
            <a:r>
              <a:rPr lang="pt-BR" sz="4000" b="1" dirty="0" smtClean="0">
                <a:solidFill>
                  <a:schemeClr val="bg1"/>
                </a:solidFill>
              </a:rPr>
              <a:t>eja o domínio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Pelos séculos dos séculos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5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7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63588" y="2151727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Poderoso Deus 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Poderoso Deus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Poderoso Deus 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Minh 'alma anseia por Ti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65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7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3039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</Words>
  <Application>Microsoft Office PowerPoint</Application>
  <PresentationFormat>Apresentação na tela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Caroline Oliveira</dc:creator>
  <cp:lastModifiedBy>Caroline Oliveira</cp:lastModifiedBy>
  <cp:revision>1</cp:revision>
  <dcterms:created xsi:type="dcterms:W3CDTF">2018-01-30T23:39:37Z</dcterms:created>
  <dcterms:modified xsi:type="dcterms:W3CDTF">2018-01-30T23:46:04Z</dcterms:modified>
</cp:coreProperties>
</file>