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65" autoAdjust="0"/>
  </p:normalViewPr>
  <p:slideViewPr>
    <p:cSldViewPr>
      <p:cViewPr varScale="1">
        <p:scale>
          <a:sx n="54" d="100"/>
          <a:sy n="54" d="100"/>
        </p:scale>
        <p:origin x="-86" y="-6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6E98-4EC5-4550-ADB3-74A094D0720F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653D-55C5-43FC-B9AC-3C021DEA3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8343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6E98-4EC5-4550-ADB3-74A094D0720F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653D-55C5-43FC-B9AC-3C021DEA3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3354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6E98-4EC5-4550-ADB3-74A094D0720F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653D-55C5-43FC-B9AC-3C021DEA3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394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6E98-4EC5-4550-ADB3-74A094D0720F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653D-55C5-43FC-B9AC-3C021DEA3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270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6E98-4EC5-4550-ADB3-74A094D0720F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653D-55C5-43FC-B9AC-3C021DEA3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4964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6E98-4EC5-4550-ADB3-74A094D0720F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653D-55C5-43FC-B9AC-3C021DEA3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58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6E98-4EC5-4550-ADB3-74A094D0720F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653D-55C5-43FC-B9AC-3C021DEA3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092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6E98-4EC5-4550-ADB3-74A094D0720F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653D-55C5-43FC-B9AC-3C021DEA3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1190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6E98-4EC5-4550-ADB3-74A094D0720F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653D-55C5-43FC-B9AC-3C021DEA3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4110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6E98-4EC5-4550-ADB3-74A094D0720F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653D-55C5-43FC-B9AC-3C021DEA3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673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6E98-4EC5-4550-ADB3-74A094D0720F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653D-55C5-43FC-B9AC-3C021DEA3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74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06E98-4EC5-4550-ADB3-74A094D0720F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A653D-55C5-43FC-B9AC-3C021DEA3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46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grazi\Downloads\Slide (2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542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2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13792" y="2459504"/>
            <a:ext cx="8316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O Senhor é bom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O Senhor é bom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Sua misericórdia dura para sempre</a:t>
            </a:r>
          </a:p>
        </p:txBody>
      </p:sp>
    </p:spTree>
    <p:extLst>
      <p:ext uri="{BB962C8B-B14F-4D97-AF65-F5344CB8AC3E}">
        <p14:creationId xmlns:p14="http://schemas.microsoft.com/office/powerpoint/2010/main" val="164070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2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005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2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827584" y="2767279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O Senhor reina</a:t>
            </a:r>
          </a:p>
          <a:p>
            <a:pPr algn="ctr"/>
            <a:r>
              <a:rPr lang="pt-BR" sz="4000" b="1" dirty="0">
                <a:solidFill>
                  <a:schemeClr val="bg1"/>
                </a:solidFill>
              </a:rPr>
              <a:t>R</a:t>
            </a:r>
            <a:r>
              <a:rPr lang="pt-BR" sz="4000" b="1" dirty="0" smtClean="0">
                <a:solidFill>
                  <a:schemeClr val="bg1"/>
                </a:solidFill>
              </a:rPr>
              <a:t>einará com majestade</a:t>
            </a:r>
          </a:p>
        </p:txBody>
      </p:sp>
    </p:spTree>
    <p:extLst>
      <p:ext uri="{BB962C8B-B14F-4D97-AF65-F5344CB8AC3E}">
        <p14:creationId xmlns:p14="http://schemas.microsoft.com/office/powerpoint/2010/main" val="1828029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2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827584" y="2767279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O </a:t>
            </a:r>
            <a:r>
              <a:rPr lang="pt-BR" sz="4000" b="1" dirty="0">
                <a:solidFill>
                  <a:schemeClr val="bg1"/>
                </a:solidFill>
              </a:rPr>
              <a:t>S</a:t>
            </a:r>
            <a:r>
              <a:rPr lang="pt-BR" sz="4000" b="1" dirty="0" smtClean="0">
                <a:solidFill>
                  <a:schemeClr val="bg1"/>
                </a:solidFill>
              </a:rPr>
              <a:t>enhor reina</a:t>
            </a:r>
          </a:p>
          <a:p>
            <a:pPr algn="ctr"/>
            <a:r>
              <a:rPr lang="pt-BR" sz="4000" b="1" dirty="0">
                <a:solidFill>
                  <a:schemeClr val="bg1"/>
                </a:solidFill>
              </a:rPr>
              <a:t>E</a:t>
            </a:r>
            <a:r>
              <a:rPr lang="pt-BR" sz="4000" b="1" dirty="0" smtClean="0">
                <a:solidFill>
                  <a:schemeClr val="bg1"/>
                </a:solidFill>
              </a:rPr>
              <a:t>m justiça e em verdade</a:t>
            </a:r>
          </a:p>
        </p:txBody>
      </p:sp>
    </p:spTree>
    <p:extLst>
      <p:ext uri="{BB962C8B-B14F-4D97-AF65-F5344CB8AC3E}">
        <p14:creationId xmlns:p14="http://schemas.microsoft.com/office/powerpoint/2010/main" val="3007775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2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13792" y="2459504"/>
            <a:ext cx="8316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O Senhor é bom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O Senhor é bom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Sua misericórdia dura para sempre</a:t>
            </a:r>
          </a:p>
        </p:txBody>
      </p:sp>
    </p:spTree>
    <p:extLst>
      <p:ext uri="{BB962C8B-B14F-4D97-AF65-F5344CB8AC3E}">
        <p14:creationId xmlns:p14="http://schemas.microsoft.com/office/powerpoint/2010/main" val="3377067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2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827584" y="2767280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Bendirei ao </a:t>
            </a:r>
            <a:r>
              <a:rPr lang="pt-BR" sz="4000" b="1" dirty="0" smtClean="0">
                <a:solidFill>
                  <a:schemeClr val="bg1"/>
                </a:solidFill>
              </a:rPr>
              <a:t>Senhor </a:t>
            </a:r>
            <a:r>
              <a:rPr lang="pt-BR" sz="4000" b="1" dirty="0">
                <a:solidFill>
                  <a:schemeClr val="bg1"/>
                </a:solidFill>
              </a:rPr>
              <a:t>pra sempre</a:t>
            </a:r>
            <a:r>
              <a:rPr lang="pt-BR" sz="4000" b="1" dirty="0" smtClean="0">
                <a:solidFill>
                  <a:schemeClr val="bg1"/>
                </a:solidFill>
              </a:rPr>
              <a:t/>
            </a:r>
            <a:br>
              <a:rPr lang="pt-BR" sz="4000" b="1" dirty="0" smtClean="0">
                <a:solidFill>
                  <a:schemeClr val="bg1"/>
                </a:solidFill>
              </a:rPr>
            </a:br>
            <a:r>
              <a:rPr lang="pt-BR" sz="4000" b="1" dirty="0">
                <a:solidFill>
                  <a:schemeClr val="bg1"/>
                </a:solidFill>
              </a:rPr>
              <a:t>Proclamarei que o </a:t>
            </a:r>
            <a:r>
              <a:rPr lang="pt-BR" sz="4000" b="1" dirty="0" smtClean="0">
                <a:solidFill>
                  <a:schemeClr val="bg1"/>
                </a:solidFill>
              </a:rPr>
              <a:t>Senhor </a:t>
            </a:r>
            <a:r>
              <a:rPr lang="pt-BR" sz="4000" b="1" dirty="0">
                <a:solidFill>
                  <a:schemeClr val="bg1"/>
                </a:solidFill>
              </a:rPr>
              <a:t>é bom</a:t>
            </a:r>
          </a:p>
        </p:txBody>
      </p:sp>
    </p:spTree>
    <p:extLst>
      <p:ext uri="{BB962C8B-B14F-4D97-AF65-F5344CB8AC3E}">
        <p14:creationId xmlns:p14="http://schemas.microsoft.com/office/powerpoint/2010/main" val="2805130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2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827584" y="2767279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O Senhor reina</a:t>
            </a:r>
          </a:p>
          <a:p>
            <a:pPr algn="ctr"/>
            <a:r>
              <a:rPr lang="pt-BR" sz="4000" b="1" dirty="0">
                <a:solidFill>
                  <a:schemeClr val="bg1"/>
                </a:solidFill>
              </a:rPr>
              <a:t>R</a:t>
            </a:r>
            <a:r>
              <a:rPr lang="pt-BR" sz="4000" b="1" dirty="0" smtClean="0">
                <a:solidFill>
                  <a:schemeClr val="bg1"/>
                </a:solidFill>
              </a:rPr>
              <a:t>einará com majestade</a:t>
            </a:r>
          </a:p>
        </p:txBody>
      </p:sp>
    </p:spTree>
    <p:extLst>
      <p:ext uri="{BB962C8B-B14F-4D97-AF65-F5344CB8AC3E}">
        <p14:creationId xmlns:p14="http://schemas.microsoft.com/office/powerpoint/2010/main" val="4152405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2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827584" y="2767279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O </a:t>
            </a:r>
            <a:r>
              <a:rPr lang="pt-BR" sz="4000" b="1" dirty="0">
                <a:solidFill>
                  <a:schemeClr val="bg1"/>
                </a:solidFill>
              </a:rPr>
              <a:t>S</a:t>
            </a:r>
            <a:r>
              <a:rPr lang="pt-BR" sz="4000" b="1" dirty="0" smtClean="0">
                <a:solidFill>
                  <a:schemeClr val="bg1"/>
                </a:solidFill>
              </a:rPr>
              <a:t>enhor reina</a:t>
            </a:r>
          </a:p>
          <a:p>
            <a:pPr algn="ctr"/>
            <a:r>
              <a:rPr lang="pt-BR" sz="4000" b="1" dirty="0">
                <a:solidFill>
                  <a:schemeClr val="bg1"/>
                </a:solidFill>
              </a:rPr>
              <a:t>E</a:t>
            </a:r>
            <a:r>
              <a:rPr lang="pt-BR" sz="4000" b="1" dirty="0" smtClean="0">
                <a:solidFill>
                  <a:schemeClr val="bg1"/>
                </a:solidFill>
              </a:rPr>
              <a:t>m justiça e em verdade</a:t>
            </a:r>
          </a:p>
        </p:txBody>
      </p:sp>
    </p:spTree>
    <p:extLst>
      <p:ext uri="{BB962C8B-B14F-4D97-AF65-F5344CB8AC3E}">
        <p14:creationId xmlns:p14="http://schemas.microsoft.com/office/powerpoint/2010/main" val="350461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2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13792" y="2459504"/>
            <a:ext cx="8316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O Senhor é bom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O Senhor é bom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Sua misericórdia dura para sempre</a:t>
            </a:r>
          </a:p>
        </p:txBody>
      </p:sp>
    </p:spTree>
    <p:extLst>
      <p:ext uri="{BB962C8B-B14F-4D97-AF65-F5344CB8AC3E}">
        <p14:creationId xmlns:p14="http://schemas.microsoft.com/office/powerpoint/2010/main" val="4188871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2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2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827584" y="2767280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Bendirei ao </a:t>
            </a:r>
            <a:r>
              <a:rPr lang="pt-BR" sz="4000" b="1" dirty="0" smtClean="0">
                <a:solidFill>
                  <a:schemeClr val="bg1"/>
                </a:solidFill>
              </a:rPr>
              <a:t>Senhor </a:t>
            </a:r>
            <a:r>
              <a:rPr lang="pt-BR" sz="4000" b="1" dirty="0">
                <a:solidFill>
                  <a:schemeClr val="bg1"/>
                </a:solidFill>
              </a:rPr>
              <a:t>pra sempre</a:t>
            </a:r>
            <a:r>
              <a:rPr lang="pt-BR" sz="4000" b="1" dirty="0" smtClean="0">
                <a:solidFill>
                  <a:schemeClr val="bg1"/>
                </a:solidFill>
              </a:rPr>
              <a:t/>
            </a:r>
            <a:br>
              <a:rPr lang="pt-BR" sz="4000" b="1" dirty="0" smtClean="0">
                <a:solidFill>
                  <a:schemeClr val="bg1"/>
                </a:solidFill>
              </a:rPr>
            </a:br>
            <a:r>
              <a:rPr lang="pt-BR" sz="4000" b="1" dirty="0">
                <a:solidFill>
                  <a:schemeClr val="bg1"/>
                </a:solidFill>
              </a:rPr>
              <a:t>Proclamarei que o </a:t>
            </a:r>
            <a:r>
              <a:rPr lang="pt-BR" sz="4000" b="1" dirty="0" smtClean="0">
                <a:solidFill>
                  <a:schemeClr val="bg1"/>
                </a:solidFill>
              </a:rPr>
              <a:t>Senhor </a:t>
            </a:r>
            <a:r>
              <a:rPr lang="pt-BR" sz="4000" b="1" dirty="0">
                <a:solidFill>
                  <a:schemeClr val="bg1"/>
                </a:solidFill>
              </a:rPr>
              <a:t>é bom</a:t>
            </a:r>
          </a:p>
        </p:txBody>
      </p:sp>
    </p:spTree>
    <p:extLst>
      <p:ext uri="{BB962C8B-B14F-4D97-AF65-F5344CB8AC3E}">
        <p14:creationId xmlns:p14="http://schemas.microsoft.com/office/powerpoint/2010/main" val="2607015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2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827584" y="2767279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O Senhor reina</a:t>
            </a:r>
          </a:p>
          <a:p>
            <a:pPr algn="ctr"/>
            <a:r>
              <a:rPr lang="pt-BR" sz="4000" b="1" dirty="0">
                <a:solidFill>
                  <a:schemeClr val="bg1"/>
                </a:solidFill>
              </a:rPr>
              <a:t>R</a:t>
            </a:r>
            <a:r>
              <a:rPr lang="pt-BR" sz="4000" b="1" dirty="0" smtClean="0">
                <a:solidFill>
                  <a:schemeClr val="bg1"/>
                </a:solidFill>
              </a:rPr>
              <a:t>einará com majestade</a:t>
            </a:r>
          </a:p>
        </p:txBody>
      </p:sp>
    </p:spTree>
    <p:extLst>
      <p:ext uri="{BB962C8B-B14F-4D97-AF65-F5344CB8AC3E}">
        <p14:creationId xmlns:p14="http://schemas.microsoft.com/office/powerpoint/2010/main" val="3732334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2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827584" y="2767279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O </a:t>
            </a:r>
            <a:r>
              <a:rPr lang="pt-BR" sz="4000" b="1" dirty="0">
                <a:solidFill>
                  <a:schemeClr val="bg1"/>
                </a:solidFill>
              </a:rPr>
              <a:t>S</a:t>
            </a:r>
            <a:r>
              <a:rPr lang="pt-BR" sz="4000" b="1" dirty="0" smtClean="0">
                <a:solidFill>
                  <a:schemeClr val="bg1"/>
                </a:solidFill>
              </a:rPr>
              <a:t>enhor reina</a:t>
            </a:r>
          </a:p>
          <a:p>
            <a:pPr algn="ctr"/>
            <a:r>
              <a:rPr lang="pt-BR" sz="4000" b="1" dirty="0">
                <a:solidFill>
                  <a:schemeClr val="bg1"/>
                </a:solidFill>
              </a:rPr>
              <a:t>E</a:t>
            </a:r>
            <a:r>
              <a:rPr lang="pt-BR" sz="4000" b="1" dirty="0" smtClean="0">
                <a:solidFill>
                  <a:schemeClr val="bg1"/>
                </a:solidFill>
              </a:rPr>
              <a:t>m justiça e em verdade</a:t>
            </a:r>
          </a:p>
        </p:txBody>
      </p:sp>
    </p:spTree>
    <p:extLst>
      <p:ext uri="{BB962C8B-B14F-4D97-AF65-F5344CB8AC3E}">
        <p14:creationId xmlns:p14="http://schemas.microsoft.com/office/powerpoint/2010/main" val="36759054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91</Words>
  <Application>Microsoft Office PowerPoint</Application>
  <PresentationFormat>Apresentação na tela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Caroline Oliveira</dc:creator>
  <cp:lastModifiedBy>Caroline Oliveira</cp:lastModifiedBy>
  <cp:revision>1</cp:revision>
  <dcterms:created xsi:type="dcterms:W3CDTF">2018-01-30T00:40:30Z</dcterms:created>
  <dcterms:modified xsi:type="dcterms:W3CDTF">2018-01-30T00:47:55Z</dcterms:modified>
</cp:coreProperties>
</file>