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78" r:id="rId4"/>
    <p:sldId id="266" r:id="rId5"/>
    <p:sldId id="277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64" r:id="rId14"/>
    <p:sldId id="274" r:id="rId15"/>
    <p:sldId id="275" r:id="rId16"/>
    <p:sldId id="276" r:id="rId17"/>
    <p:sldId id="265" r:id="rId18"/>
    <p:sldId id="258" r:id="rId19"/>
    <p:sldId id="259" r:id="rId20"/>
    <p:sldId id="260" r:id="rId21"/>
    <p:sldId id="261" r:id="rId22"/>
    <p:sldId id="262" r:id="rId23"/>
    <p:sldId id="263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5918" autoAdjust="0"/>
    <p:restoredTop sz="94660"/>
  </p:normalViewPr>
  <p:slideViewPr>
    <p:cSldViewPr>
      <p:cViewPr>
        <p:scale>
          <a:sx n="75" d="100"/>
          <a:sy n="75" d="100"/>
        </p:scale>
        <p:origin x="-594" y="-8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D311B-EE9F-4728-ACF3-C98BE7F08AE5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17CA53-1C6C-4B77-82E4-2934178E271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7612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17CA53-1C6C-4B77-82E4-2934178E2712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466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778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09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23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56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80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18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076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0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659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440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94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758C8-1FA1-43BC-BD84-31B3FBECFDF3}" type="datetimeFigureOut">
              <a:rPr lang="pt-BR" smtClean="0"/>
              <a:t>11/01/2017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9A6E3-65BC-498B-9E6D-9759F04BB3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9486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26" name="Picture 2" descr="C:\Users\JOAO\Downloads\Abra os olhos do meu coração (2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48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459504"/>
            <a:ext cx="65934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quando a minha história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Parecia ter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chegado ao fim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1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99592" y="2767280"/>
            <a:ext cx="329128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sua graça </a:t>
            </a:r>
          </a:p>
          <a:p>
            <a:pPr algn="ctr"/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alcançou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51520" y="2459504"/>
            <a:ext cx="57086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quando tudo parecia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 perdido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naquela cruz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16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24496" y="2765960"/>
            <a:ext cx="354616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seu sangue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libertou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70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51520" y="2151727"/>
            <a:ext cx="523092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Plano Perfeito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Mistério da graça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me transformou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3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151727"/>
            <a:ext cx="514435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seu nome é Jesus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sobre todos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Veio pra salvar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 me salvou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1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48031" y="2767280"/>
            <a:ext cx="50882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plano pra salvar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pacto pra selar</a:t>
            </a:r>
          </a:p>
        </p:txBody>
      </p:sp>
    </p:spTree>
    <p:extLst>
      <p:ext uri="{BB962C8B-B14F-4D97-AF65-F5344CB8AC3E}">
        <p14:creationId xmlns:p14="http://schemas.microsoft.com/office/powerpoint/2010/main" val="344315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27584" y="3089414"/>
            <a:ext cx="39437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Silêncio no céu</a:t>
            </a:r>
          </a:p>
        </p:txBody>
      </p:sp>
    </p:spTree>
    <p:extLst>
      <p:ext uri="{BB962C8B-B14F-4D97-AF65-F5344CB8AC3E}">
        <p14:creationId xmlns:p14="http://schemas.microsoft.com/office/powerpoint/2010/main" val="222802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51520" y="2767280"/>
            <a:ext cx="56252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Resgate e salvação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Encheu o seu coração</a:t>
            </a:r>
          </a:p>
        </p:txBody>
      </p:sp>
    </p:spTree>
    <p:extLst>
      <p:ext uri="{BB962C8B-B14F-4D97-AF65-F5344CB8AC3E}">
        <p14:creationId xmlns:p14="http://schemas.microsoft.com/office/powerpoint/2010/main" val="16964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55167" y="3075057"/>
            <a:ext cx="41168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 nem hesitou</a:t>
            </a:r>
          </a:p>
        </p:txBody>
      </p:sp>
    </p:spTree>
    <p:extLst>
      <p:ext uri="{BB962C8B-B14F-4D97-AF65-F5344CB8AC3E}">
        <p14:creationId xmlns:p14="http://schemas.microsoft.com/office/powerpoint/2010/main" val="173054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050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95536" y="2778660"/>
            <a:ext cx="50882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plano pra salvar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pacto pra selar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03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513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539552" y="2767280"/>
            <a:ext cx="45143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palco do amor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Autor anunciou</a:t>
            </a:r>
          </a:p>
        </p:txBody>
      </p:sp>
    </p:spTree>
    <p:extLst>
      <p:ext uri="{BB962C8B-B14F-4D97-AF65-F5344CB8AC3E}">
        <p14:creationId xmlns:p14="http://schemas.microsoft.com/office/powerpoint/2010/main" val="2993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83568" y="3075057"/>
            <a:ext cx="44424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vida e salvação</a:t>
            </a:r>
          </a:p>
        </p:txBody>
      </p:sp>
    </p:spTree>
    <p:extLst>
      <p:ext uri="{BB962C8B-B14F-4D97-AF65-F5344CB8AC3E}">
        <p14:creationId xmlns:p14="http://schemas.microsoft.com/office/powerpoint/2010/main" val="303721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67544" y="2151727"/>
            <a:ext cx="481612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Tudo o que Ele fez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 obedecer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plano que Deus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escreveu</a:t>
            </a:r>
          </a:p>
        </p:txBody>
      </p:sp>
    </p:spTree>
    <p:extLst>
      <p:ext uri="{BB962C8B-B14F-4D97-AF65-F5344CB8AC3E}">
        <p14:creationId xmlns:p14="http://schemas.microsoft.com/office/powerpoint/2010/main" val="270498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459504"/>
            <a:ext cx="659347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quando a minha história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Parecia ter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chegado ao fim</a:t>
            </a:r>
          </a:p>
        </p:txBody>
      </p:sp>
    </p:spTree>
    <p:extLst>
      <p:ext uri="{BB962C8B-B14F-4D97-AF65-F5344CB8AC3E}">
        <p14:creationId xmlns:p14="http://schemas.microsoft.com/office/powerpoint/2010/main" val="234620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96213" y="2767280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sua graça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alcançou</a:t>
            </a:r>
          </a:p>
        </p:txBody>
      </p:sp>
    </p:spTree>
    <p:extLst>
      <p:ext uri="{BB962C8B-B14F-4D97-AF65-F5344CB8AC3E}">
        <p14:creationId xmlns:p14="http://schemas.microsoft.com/office/powerpoint/2010/main" val="26146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459504"/>
            <a:ext cx="57086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quando tudo parecia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 perdido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naquela cruz</a:t>
            </a:r>
          </a:p>
        </p:txBody>
      </p:sp>
    </p:spTree>
    <p:extLst>
      <p:ext uri="{BB962C8B-B14F-4D97-AF65-F5344CB8AC3E}">
        <p14:creationId xmlns:p14="http://schemas.microsoft.com/office/powerpoint/2010/main" val="348839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899592" y="2459504"/>
            <a:ext cx="35461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seu sangue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libertou</a:t>
            </a:r>
            <a:endParaRPr lang="pt-BR" sz="4000" dirty="0" smtClean="0"/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 libertou</a:t>
            </a:r>
            <a:endParaRPr lang="pt-BR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251520" y="2151727"/>
            <a:ext cx="523091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Jesus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Plano Perfeito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Mistério da graça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me transformou</a:t>
            </a:r>
          </a:p>
        </p:txBody>
      </p:sp>
    </p:spTree>
    <p:extLst>
      <p:ext uri="{BB962C8B-B14F-4D97-AF65-F5344CB8AC3E}">
        <p14:creationId xmlns:p14="http://schemas.microsoft.com/office/powerpoint/2010/main" val="320450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151727"/>
            <a:ext cx="5144357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seu nome é Jesus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sobre todos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Veio pra salvar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 me salvou</a:t>
            </a:r>
          </a:p>
        </p:txBody>
      </p:sp>
    </p:spTree>
    <p:extLst>
      <p:ext uri="{BB962C8B-B14F-4D97-AF65-F5344CB8AC3E}">
        <p14:creationId xmlns:p14="http://schemas.microsoft.com/office/powerpoint/2010/main" val="147133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99592" y="3075057"/>
            <a:ext cx="39437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Silêncio no céu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79066" y="2767280"/>
            <a:ext cx="333815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adoramos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 adoramos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07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82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79512" y="2767280"/>
            <a:ext cx="56252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Resgate e salvação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Encheu o seu coração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92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827584" y="3075057"/>
            <a:ext cx="41168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 nem hesitou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029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39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11560" y="2767280"/>
            <a:ext cx="45143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palco do amor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utor anunciou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34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683568" y="3075057"/>
            <a:ext cx="44424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vida e salvação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212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Picture 2" descr="C:\Users\JOAO\Downloads\Abra os olhos do meu coração (2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67544" y="2151727"/>
            <a:ext cx="481612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Tudo o que Ele fez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Foi obedecer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plano que Deus </a:t>
            </a:r>
          </a:p>
          <a:p>
            <a:pPr algn="ctr"/>
            <a:r>
              <a:rPr lang="pt-BR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escreveu</a:t>
            </a:r>
            <a:endParaRPr lang="pt-BR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5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199</Words>
  <Application>Microsoft Office PowerPoint</Application>
  <PresentationFormat>Apresentação na tela (4:3)</PresentationFormat>
  <Paragraphs>66</Paragraphs>
  <Slides>31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JOAO</dc:creator>
  <cp:lastModifiedBy>JOAO</cp:lastModifiedBy>
  <cp:revision>5</cp:revision>
  <dcterms:created xsi:type="dcterms:W3CDTF">2017-01-12T01:19:44Z</dcterms:created>
  <dcterms:modified xsi:type="dcterms:W3CDTF">2017-01-12T02:21:53Z</dcterms:modified>
</cp:coreProperties>
</file>