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7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2515-85ED-41FC-B10B-AF41CC01C746}" type="datetimeFigureOut">
              <a:rPr lang="pt-BR" smtClean="0"/>
              <a:t>12/09/2017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F39B-7788-4F77-A026-3EA787D32C1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201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2515-85ED-41FC-B10B-AF41CC01C746}" type="datetimeFigureOut">
              <a:rPr lang="pt-BR" smtClean="0"/>
              <a:t>12/09/2017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F39B-7788-4F77-A026-3EA787D32C1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673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2515-85ED-41FC-B10B-AF41CC01C746}" type="datetimeFigureOut">
              <a:rPr lang="pt-BR" smtClean="0"/>
              <a:t>12/09/2017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F39B-7788-4F77-A026-3EA787D32C1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285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2515-85ED-41FC-B10B-AF41CC01C746}" type="datetimeFigureOut">
              <a:rPr lang="pt-BR" smtClean="0"/>
              <a:t>12/09/2017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F39B-7788-4F77-A026-3EA787D32C1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374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2515-85ED-41FC-B10B-AF41CC01C746}" type="datetimeFigureOut">
              <a:rPr lang="pt-BR" smtClean="0"/>
              <a:t>12/09/2017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F39B-7788-4F77-A026-3EA787D32C1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303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2515-85ED-41FC-B10B-AF41CC01C746}" type="datetimeFigureOut">
              <a:rPr lang="pt-BR" smtClean="0"/>
              <a:t>12/09/2017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F39B-7788-4F77-A026-3EA787D32C1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605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2515-85ED-41FC-B10B-AF41CC01C746}" type="datetimeFigureOut">
              <a:rPr lang="pt-BR" smtClean="0"/>
              <a:t>12/09/2017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F39B-7788-4F77-A026-3EA787D32C1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768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2515-85ED-41FC-B10B-AF41CC01C746}" type="datetimeFigureOut">
              <a:rPr lang="pt-BR" smtClean="0"/>
              <a:t>12/09/2017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F39B-7788-4F77-A026-3EA787D32C1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3352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2515-85ED-41FC-B10B-AF41CC01C746}" type="datetimeFigureOut">
              <a:rPr lang="pt-BR" smtClean="0"/>
              <a:t>12/09/2017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F39B-7788-4F77-A026-3EA787D32C1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455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2515-85ED-41FC-B10B-AF41CC01C746}" type="datetimeFigureOut">
              <a:rPr lang="pt-BR" smtClean="0"/>
              <a:t>12/09/2017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F39B-7788-4F77-A026-3EA787D32C1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843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2515-85ED-41FC-B10B-AF41CC01C746}" type="datetimeFigureOut">
              <a:rPr lang="pt-BR" smtClean="0"/>
              <a:t>12/09/2017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F39B-7788-4F77-A026-3EA787D32C1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414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22515-85ED-41FC-B10B-AF41CC01C746}" type="datetimeFigureOut">
              <a:rPr lang="pt-BR" smtClean="0"/>
              <a:t>12/09/2017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3F39B-7788-4F77-A026-3EA787D32C1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660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C:\Users\grazi\Downloads\Superabundou A Graça (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1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C:\Users\grazi\Downloads\Superabundou A Graça (1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50210" y="1536174"/>
            <a:ext cx="64435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Faz brilhar, faz brilhar</a:t>
            </a:r>
          </a:p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Sua glória sobre mim</a:t>
            </a:r>
          </a:p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Quando o céu se abrir</a:t>
            </a:r>
          </a:p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Sua glória aqui descer</a:t>
            </a:r>
          </a:p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Faz brilhar, faz brilhar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C:\Users\grazi\Downloads\Superabundou A Graça (1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50210" y="1536174"/>
            <a:ext cx="6443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C:\Users\grazi\Downloads\Superabundou A Graça (1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50210" y="1905506"/>
            <a:ext cx="64435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Sobre a escuridão da minha vida trouxe luz</a:t>
            </a:r>
            <a:r>
              <a:rPr lang="pt-BR" sz="4800" b="1" dirty="0" smtClean="0">
                <a:solidFill>
                  <a:schemeClr val="bg1"/>
                </a:solidFill>
              </a:rPr>
              <a:t/>
            </a:r>
            <a:br>
              <a:rPr lang="pt-BR" sz="4800" b="1" dirty="0" smtClean="0">
                <a:solidFill>
                  <a:schemeClr val="bg1"/>
                </a:solidFill>
              </a:rPr>
            </a:br>
            <a:r>
              <a:rPr lang="pt-BR" sz="4800" b="1" dirty="0">
                <a:solidFill>
                  <a:schemeClr val="bg1"/>
                </a:solidFill>
              </a:rPr>
              <a:t>Eu perdido sem destino, fez nascer a luz</a:t>
            </a:r>
          </a:p>
        </p:txBody>
      </p:sp>
    </p:spTree>
    <p:extLst>
      <p:ext uri="{BB962C8B-B14F-4D97-AF65-F5344CB8AC3E}">
        <p14:creationId xmlns:p14="http://schemas.microsoft.com/office/powerpoint/2010/main" val="41268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C:\Users\grazi\Downloads\Superabundou A Graça (1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50210" y="1905506"/>
            <a:ext cx="64435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Graça sobrenatural, fonte de amor e paz</a:t>
            </a:r>
          </a:p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Digno é o Cordeiro de Deus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8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C:\Users\grazi\Downloads\Superabundou A Graça (1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50210" y="1536174"/>
            <a:ext cx="64435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Faz brilhar, faz brilhar</a:t>
            </a:r>
          </a:p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Sua glória sobre mim</a:t>
            </a:r>
          </a:p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Quando o céu se abrir</a:t>
            </a:r>
          </a:p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Sua glória aqui descer</a:t>
            </a:r>
          </a:p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Faz brilhar, faz brilhar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1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C:\Users\grazi\Downloads\Superabundou A Graça (1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50210" y="1536174"/>
            <a:ext cx="6443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C:\Users\grazi\Downloads\Superabundou A Graça (1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50210" y="1905506"/>
            <a:ext cx="64435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Sobre a escuridão da minha vida trouxe luz</a:t>
            </a:r>
            <a:r>
              <a:rPr lang="pt-BR" sz="4800" b="1" dirty="0" smtClean="0">
                <a:solidFill>
                  <a:schemeClr val="bg1"/>
                </a:solidFill>
              </a:rPr>
              <a:t/>
            </a:r>
            <a:br>
              <a:rPr lang="pt-BR" sz="4800" b="1" dirty="0" smtClean="0">
                <a:solidFill>
                  <a:schemeClr val="bg1"/>
                </a:solidFill>
              </a:rPr>
            </a:br>
            <a:r>
              <a:rPr lang="pt-BR" sz="4800" b="1" dirty="0">
                <a:solidFill>
                  <a:schemeClr val="bg1"/>
                </a:solidFill>
              </a:rPr>
              <a:t>Eu perdido sem destino, fez nascer a luz</a:t>
            </a:r>
          </a:p>
        </p:txBody>
      </p:sp>
    </p:spTree>
    <p:extLst>
      <p:ext uri="{BB962C8B-B14F-4D97-AF65-F5344CB8AC3E}">
        <p14:creationId xmlns:p14="http://schemas.microsoft.com/office/powerpoint/2010/main" val="11624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C:\Users\grazi\Downloads\Superabundou A Graça (1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50210" y="1905506"/>
            <a:ext cx="64435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Graça sobrenatural, fonte de amor e paz</a:t>
            </a:r>
          </a:p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Digno é o Cordeiro de Deus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8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C:\Users\grazi\Downloads\Superabundou A Graça (1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50210" y="1536174"/>
            <a:ext cx="64435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Faz brilhar, faz brilhar</a:t>
            </a:r>
          </a:p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Sua glória sobre mim</a:t>
            </a:r>
          </a:p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Quando o céu se abrir</a:t>
            </a:r>
          </a:p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Sua glória aqui descer</a:t>
            </a:r>
          </a:p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Faz brilhar, faz brilhar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6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C:\Users\grazi\Downloads\Superabundou A Graça (1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50210" y="1905506"/>
            <a:ext cx="64435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Brilha, Jesus, brilha forte nos povos sempre</a:t>
            </a:r>
          </a:p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Brilha, Jesus, deixa a chama arder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6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130</Words>
  <Application>Microsoft Office PowerPoint</Application>
  <PresentationFormat>Apresentação na tela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Caroline Oliveira</dc:creator>
  <cp:lastModifiedBy>Caroline Oliveira</cp:lastModifiedBy>
  <cp:revision>1</cp:revision>
  <dcterms:created xsi:type="dcterms:W3CDTF">2017-09-12T18:26:26Z</dcterms:created>
  <dcterms:modified xsi:type="dcterms:W3CDTF">2017-09-12T18:35:54Z</dcterms:modified>
</cp:coreProperties>
</file>