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6" y="-6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24DB-0B33-4161-B450-3987F9554FA3}" type="datetimeFigureOut">
              <a:rPr lang="pt-BR" smtClean="0"/>
              <a:t>27/01/2018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E130-3554-4F72-9164-6580F36265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056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24DB-0B33-4161-B450-3987F9554FA3}" type="datetimeFigureOut">
              <a:rPr lang="pt-BR" smtClean="0"/>
              <a:t>27/01/2018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E130-3554-4F72-9164-6580F36265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66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24DB-0B33-4161-B450-3987F9554FA3}" type="datetimeFigureOut">
              <a:rPr lang="pt-BR" smtClean="0"/>
              <a:t>27/01/2018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E130-3554-4F72-9164-6580F36265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25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24DB-0B33-4161-B450-3987F9554FA3}" type="datetimeFigureOut">
              <a:rPr lang="pt-BR" smtClean="0"/>
              <a:t>27/01/2018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E130-3554-4F72-9164-6580F36265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972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24DB-0B33-4161-B450-3987F9554FA3}" type="datetimeFigureOut">
              <a:rPr lang="pt-BR" smtClean="0"/>
              <a:t>27/01/2018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E130-3554-4F72-9164-6580F36265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82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24DB-0B33-4161-B450-3987F9554FA3}" type="datetimeFigureOut">
              <a:rPr lang="pt-BR" smtClean="0"/>
              <a:t>27/01/2018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E130-3554-4F72-9164-6580F36265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718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24DB-0B33-4161-B450-3987F9554FA3}" type="datetimeFigureOut">
              <a:rPr lang="pt-BR" smtClean="0"/>
              <a:t>27/01/2018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E130-3554-4F72-9164-6580F36265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76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24DB-0B33-4161-B450-3987F9554FA3}" type="datetimeFigureOut">
              <a:rPr lang="pt-BR" smtClean="0"/>
              <a:t>27/01/2018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E130-3554-4F72-9164-6580F36265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45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24DB-0B33-4161-B450-3987F9554FA3}" type="datetimeFigureOut">
              <a:rPr lang="pt-BR" smtClean="0"/>
              <a:t>27/01/2018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E130-3554-4F72-9164-6580F36265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28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24DB-0B33-4161-B450-3987F9554FA3}" type="datetimeFigureOut">
              <a:rPr lang="pt-BR" smtClean="0"/>
              <a:t>27/01/2018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E130-3554-4F72-9164-6580F36265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4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24DB-0B33-4161-B450-3987F9554FA3}" type="datetimeFigureOut">
              <a:rPr lang="pt-BR" smtClean="0"/>
              <a:t>27/01/2018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E130-3554-4F72-9164-6580F36265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024DB-0B33-4161-B450-3987F9554FA3}" type="datetimeFigureOut">
              <a:rPr lang="pt-BR" smtClean="0"/>
              <a:t>27/01/2018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0E130-3554-4F72-9164-6580F36265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84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grazi\Downloads\Slide (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3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988840" y="2705725"/>
            <a:ext cx="51663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Vento impetuoso</a:t>
            </a:r>
          </a:p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Sopra sobre nós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6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372208" y="2705725"/>
            <a:ext cx="63995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Como em pentecostes</a:t>
            </a:r>
          </a:p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Venha aqui reinar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44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988840" y="2705725"/>
            <a:ext cx="51663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Vento impetuoso</a:t>
            </a:r>
          </a:p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Sopra sobre nós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372208" y="2705725"/>
            <a:ext cx="63995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Como em pentecostes</a:t>
            </a:r>
          </a:p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Venha aqui reinar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6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286000" y="2705725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</a:rPr>
              <a:t>Doce presença</a:t>
            </a:r>
            <a:r>
              <a:rPr lang="pt-BR" sz="4400" b="1" dirty="0" smtClean="0">
                <a:solidFill>
                  <a:schemeClr val="bg1"/>
                </a:solidFill>
              </a:rPr>
              <a:t/>
            </a:r>
            <a:br>
              <a:rPr lang="pt-BR" sz="4400" b="1" dirty="0" smtClean="0">
                <a:solidFill>
                  <a:schemeClr val="bg1"/>
                </a:solidFill>
              </a:rPr>
            </a:br>
            <a:r>
              <a:rPr lang="pt-BR" sz="4400" b="1" dirty="0">
                <a:solidFill>
                  <a:schemeClr val="bg1"/>
                </a:solidFill>
              </a:rPr>
              <a:t>Perfume suave</a:t>
            </a:r>
          </a:p>
        </p:txBody>
      </p:sp>
    </p:spTree>
    <p:extLst>
      <p:ext uri="{BB962C8B-B14F-4D97-AF65-F5344CB8AC3E}">
        <p14:creationId xmlns:p14="http://schemas.microsoft.com/office/powerpoint/2010/main" val="340431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286000" y="2705725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Eu Sei que estás</a:t>
            </a:r>
          </a:p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Entre nós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286000" y="2705725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És bem vindo</a:t>
            </a:r>
          </a:p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Fostes derramado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988840" y="2705725"/>
            <a:ext cx="51663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Vem reinar entre nós</a:t>
            </a:r>
          </a:p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Habitar entre nós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54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286000" y="2705725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</a:rPr>
              <a:t>Doce presença</a:t>
            </a:r>
            <a:r>
              <a:rPr lang="pt-BR" sz="4400" b="1" dirty="0" smtClean="0">
                <a:solidFill>
                  <a:schemeClr val="bg1"/>
                </a:solidFill>
              </a:rPr>
              <a:t/>
            </a:r>
            <a:br>
              <a:rPr lang="pt-BR" sz="4400" b="1" dirty="0" smtClean="0">
                <a:solidFill>
                  <a:schemeClr val="bg1"/>
                </a:solidFill>
              </a:rPr>
            </a:br>
            <a:r>
              <a:rPr lang="pt-BR" sz="4400" b="1" dirty="0">
                <a:solidFill>
                  <a:schemeClr val="bg1"/>
                </a:solidFill>
              </a:rPr>
              <a:t>Perfume suave</a:t>
            </a:r>
          </a:p>
        </p:txBody>
      </p:sp>
    </p:spTree>
    <p:extLst>
      <p:ext uri="{BB962C8B-B14F-4D97-AF65-F5344CB8AC3E}">
        <p14:creationId xmlns:p14="http://schemas.microsoft.com/office/powerpoint/2010/main" val="372252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286000" y="2705725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Eu Sei que estás</a:t>
            </a:r>
          </a:p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Entre nós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286000" y="2705725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És bem vindo</a:t>
            </a:r>
          </a:p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Fostes derramado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6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grazi\Downloads\Slide (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988840" y="2705725"/>
            <a:ext cx="51663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Vem reinar entre nós</a:t>
            </a:r>
          </a:p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Habitar entre nós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7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62</Words>
  <Application>Microsoft Office PowerPoint</Application>
  <PresentationFormat>Apresentação na tela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Caroline Oliveira</dc:creator>
  <cp:lastModifiedBy>Caroline Oliveira</cp:lastModifiedBy>
  <cp:revision>2</cp:revision>
  <dcterms:created xsi:type="dcterms:W3CDTF">2018-01-27T17:54:36Z</dcterms:created>
  <dcterms:modified xsi:type="dcterms:W3CDTF">2018-01-27T18:10:09Z</dcterms:modified>
</cp:coreProperties>
</file>